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8" r:id="rId4"/>
  </p:sldMasterIdLst>
  <p:notesMasterIdLst>
    <p:notesMasterId r:id="rId21"/>
  </p:notesMasterIdLst>
  <p:handoutMasterIdLst>
    <p:handoutMasterId r:id="rId22"/>
  </p:handoutMasterIdLst>
  <p:sldIdLst>
    <p:sldId id="456" r:id="rId5"/>
    <p:sldId id="475" r:id="rId6"/>
    <p:sldId id="485" r:id="rId7"/>
    <p:sldId id="482" r:id="rId8"/>
    <p:sldId id="480" r:id="rId9"/>
    <p:sldId id="489" r:id="rId10"/>
    <p:sldId id="496" r:id="rId11"/>
    <p:sldId id="497" r:id="rId12"/>
    <p:sldId id="498" r:id="rId13"/>
    <p:sldId id="495" r:id="rId14"/>
    <p:sldId id="499" r:id="rId15"/>
    <p:sldId id="479" r:id="rId16"/>
    <p:sldId id="500" r:id="rId17"/>
    <p:sldId id="501" r:id="rId18"/>
    <p:sldId id="502" r:id="rId19"/>
    <p:sldId id="503" r:id="rId20"/>
  </p:sldIdLst>
  <p:sldSz cx="9144000" cy="5143500" type="screen16x9"/>
  <p:notesSz cx="9144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33A0"/>
    <a:srgbClr val="F7ABF9"/>
    <a:srgbClr val="F05EA7"/>
    <a:srgbClr val="69B3E7"/>
    <a:srgbClr val="CCECFF"/>
    <a:srgbClr val="CCCCFF"/>
    <a:srgbClr val="6E9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8" autoAdjust="0"/>
    <p:restoredTop sz="97153" autoAdjust="0"/>
  </p:normalViewPr>
  <p:slideViewPr>
    <p:cSldViewPr>
      <p:cViewPr varScale="1">
        <p:scale>
          <a:sx n="97" d="100"/>
          <a:sy n="97" d="100"/>
        </p:scale>
        <p:origin x="102" y="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er\Desktop\&#1060;&#1048;&#1051;&#1048;&#1040;&#1051;\&#1056;&#1050;&#1052;2021\&#1052;&#1086;&#1085;&#1080;&#1090;&#1086;&#1088;&#1080;&#1085;&#1075;%20&#1087;&#1086;&#1090;&#1088;&#1077;&#1073;&#1085;&#1086;&#1089;&#1090;&#1080;%201&#1087;&#1086;&#1083;2022\&#1056;&#1077;&#1079;&#1091;&#1083;&#1100;&#1090;&#1072;&#1090;&#1099;%20&#1072;&#1085;&#1082;&#1077;&#1090;&#1080;&#1088;&#1086;&#1074;&#1072;&#1085;&#1080;&#1103;%20&#1057;&#1042;&#1054;&#104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625837903717243E-2"/>
          <c:y val="0"/>
          <c:w val="0.94637416209628278"/>
          <c:h val="0.79224482356372117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B5A7CF-70C9-4FAE-8EDB-E7880A2B9C6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0D8BDF2-E666-4961-A5BD-0D397E803904}">
      <dgm:prSet phldrT="[Текст]"/>
      <dgm:spPr/>
      <dgm:t>
        <a:bodyPr/>
        <a:lstStyle/>
        <a:p>
          <a:pPr algn="just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 Правительства Саратовской области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от 25.11.2022 года № 1138-П «Об утверждении Концепции комплексного сопровождения людей с РАС и другими ментальными нарушениями в Саратовской области на 2022-2024»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2ED9DA-7409-448C-AD33-628E287CC1B9}" type="parTrans" cxnId="{1A6FE907-8CA2-471F-B1BE-112E16257EA9}">
      <dgm:prSet/>
      <dgm:spPr/>
      <dgm:t>
        <a:bodyPr/>
        <a:lstStyle/>
        <a:p>
          <a:endParaRPr lang="ru-RU"/>
        </a:p>
      </dgm:t>
    </dgm:pt>
    <dgm:pt modelId="{BA68F695-FA90-4CDE-9BE3-5FE2C11800A1}" type="sibTrans" cxnId="{1A6FE907-8CA2-471F-B1BE-112E16257EA9}">
      <dgm:prSet/>
      <dgm:spPr/>
      <dgm:t>
        <a:bodyPr/>
        <a:lstStyle/>
        <a:p>
          <a:endParaRPr lang="ru-RU"/>
        </a:p>
      </dgm:t>
    </dgm:pt>
    <dgm:pt modelId="{8AE33345-7DB9-40B2-99B1-7C11BA522F4C}">
      <dgm:prSet phldrT="[Текст]"/>
      <dgm:spPr/>
      <dgm:t>
        <a:bodyPr/>
        <a:lstStyle/>
        <a:p>
          <a:pPr algn="just"/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 Правительства Саратовской области от 21.07.2023 № 670-П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 утверждении Плана мероприятий по реализации Концепции комплексного сопровождения людей с расстройствами аутистического спектра и другими ментальными нарушениями в Саратовской области на 2023-2024 годы»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7525A6-C77F-4CBF-8F3F-F1C924C2AB20}" type="parTrans" cxnId="{8A3564E8-67BD-4C60-B8F0-2BD880AAB6E3}">
      <dgm:prSet/>
      <dgm:spPr/>
      <dgm:t>
        <a:bodyPr/>
        <a:lstStyle/>
        <a:p>
          <a:endParaRPr lang="ru-RU"/>
        </a:p>
      </dgm:t>
    </dgm:pt>
    <dgm:pt modelId="{65D48CC0-78D7-4226-8693-3C4FFD4E50C1}" type="sibTrans" cxnId="{8A3564E8-67BD-4C60-B8F0-2BD880AAB6E3}">
      <dgm:prSet/>
      <dgm:spPr/>
      <dgm:t>
        <a:bodyPr/>
        <a:lstStyle/>
        <a:p>
          <a:endParaRPr lang="ru-RU"/>
        </a:p>
      </dgm:t>
    </dgm:pt>
    <dgm:pt modelId="{3F1D6CCB-C62F-40A8-B2E0-3CED6D5CC98C}">
      <dgm:prSet phldrT="[Текст]" custT="1"/>
      <dgm:spPr/>
      <dgm:t>
        <a:bodyPr/>
        <a:lstStyle/>
        <a:p>
          <a:pPr algn="just"/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министерства труда и социальной защиты, министерства здравоохранения, министерства образования, министерства культуры, министерства спорта от 29.09.2023 № 1009-2450-1733-538-1154 «Об утверждении Алгоритма межведомственного взаимодействия исполнительных органов, обеспечивающих деятельность координационного звена комплексного сопровождения детей с расстройствами аутистического спектра и другими ментальными нарушениями в Саратовской области»;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2E84A-D064-478B-B59F-84FDA23EDF69}" type="parTrans" cxnId="{6D5ECE80-448A-4536-A879-2FA0CA7A0BC1}">
      <dgm:prSet/>
      <dgm:spPr/>
      <dgm:t>
        <a:bodyPr/>
        <a:lstStyle/>
        <a:p>
          <a:endParaRPr lang="ru-RU"/>
        </a:p>
      </dgm:t>
    </dgm:pt>
    <dgm:pt modelId="{C9CE388D-C9FF-4A4A-9E3E-122611046CBD}" type="sibTrans" cxnId="{6D5ECE80-448A-4536-A879-2FA0CA7A0BC1}">
      <dgm:prSet/>
      <dgm:spPr/>
      <dgm:t>
        <a:bodyPr/>
        <a:lstStyle/>
        <a:p>
          <a:endParaRPr lang="ru-RU"/>
        </a:p>
      </dgm:t>
    </dgm:pt>
    <dgm:pt modelId="{F235D754-66ED-4CCB-82A6-2FF0C53B743C}">
      <dgm:prSet custT="1"/>
      <dgm:spPr/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министерства труда и социальной защиты, министерства здравоохранения, министерства образования, министерства культуры, министерства спорта от 29.09.2023 № 1011-2449-1734-537-1155 «Об утверждении Регламента межведомственного взаимодействия организаций, участвующих в комплексном сопровождении детей с расстройствами аутистического спектра и другими ментальными нарушениями в Саратовской области»;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93D4DA-2525-4FF5-9D21-53463B48142C}" type="parTrans" cxnId="{DC6453C5-8618-47E6-801E-0A8503DF0C47}">
      <dgm:prSet/>
      <dgm:spPr/>
      <dgm:t>
        <a:bodyPr/>
        <a:lstStyle/>
        <a:p>
          <a:endParaRPr lang="ru-RU"/>
        </a:p>
      </dgm:t>
    </dgm:pt>
    <dgm:pt modelId="{CCD0FDD2-1375-4D2E-A7CA-57BA111F3B85}" type="sibTrans" cxnId="{DC6453C5-8618-47E6-801E-0A8503DF0C47}">
      <dgm:prSet/>
      <dgm:spPr/>
      <dgm:t>
        <a:bodyPr/>
        <a:lstStyle/>
        <a:p>
          <a:endParaRPr lang="ru-RU"/>
        </a:p>
      </dgm:t>
    </dgm:pt>
    <dgm:pt modelId="{F4170EBB-8D9F-4CA4-96C4-69D6272F9884}">
      <dgm:prSet custT="1"/>
      <dgm:spPr/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министерства труда и социальной защиты, министерства здравоохранения, министерства образования, министерства культуры, министерства спорта от 29.09.2023 № 1008-123-п-1732-536-1153 «Об утверждении порядка формирования индивидуального маршрута реабилитации (</a:t>
          </a:r>
          <a:r>
            <a:rPr lang="ru-RU" sz="9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абилитации</a:t>
          </a:r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детей с расстройствами аутистического спектра и другими ментальными нарушениями в Саратовской области»;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5495F5-7B7E-4FA8-9694-A8244A6A2864}" type="parTrans" cxnId="{CF659BB4-C5E9-4842-9029-BA392DA549B6}">
      <dgm:prSet/>
      <dgm:spPr/>
      <dgm:t>
        <a:bodyPr/>
        <a:lstStyle/>
        <a:p>
          <a:endParaRPr lang="ru-RU"/>
        </a:p>
      </dgm:t>
    </dgm:pt>
    <dgm:pt modelId="{AB769F53-A703-4866-B8B4-263B448ED631}" type="sibTrans" cxnId="{CF659BB4-C5E9-4842-9029-BA392DA549B6}">
      <dgm:prSet/>
      <dgm:spPr/>
      <dgm:t>
        <a:bodyPr/>
        <a:lstStyle/>
        <a:p>
          <a:endParaRPr lang="ru-RU"/>
        </a:p>
      </dgm:t>
    </dgm:pt>
    <dgm:pt modelId="{6305EA19-ACD5-4417-A84A-DE4F05E59BEF}">
      <dgm:prSet/>
      <dgm:spPr/>
      <dgm:t>
        <a:bodyPr/>
        <a:lstStyle/>
        <a:p>
          <a:endParaRPr lang="ru-RU"/>
        </a:p>
      </dgm:t>
    </dgm:pt>
    <dgm:pt modelId="{04587CB7-7434-465E-B410-49199BF006DB}" type="parTrans" cxnId="{FF144E52-EB2C-44F3-9AC2-67055E529ACD}">
      <dgm:prSet/>
      <dgm:spPr/>
      <dgm:t>
        <a:bodyPr/>
        <a:lstStyle/>
        <a:p>
          <a:endParaRPr lang="ru-RU"/>
        </a:p>
      </dgm:t>
    </dgm:pt>
    <dgm:pt modelId="{ADF09FC4-0ADA-4FF6-A47C-2172E8A77E51}" type="sibTrans" cxnId="{FF144E52-EB2C-44F3-9AC2-67055E529ACD}">
      <dgm:prSet/>
      <dgm:spPr/>
      <dgm:t>
        <a:bodyPr/>
        <a:lstStyle/>
        <a:p>
          <a:endParaRPr lang="ru-RU"/>
        </a:p>
      </dgm:t>
    </dgm:pt>
    <dgm:pt modelId="{F77A5C97-2BC9-4C4D-97F3-B5C3A2194970}" type="pres">
      <dgm:prSet presAssocID="{65B5A7CF-70C9-4FAE-8EDB-E7880A2B9C6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D3FCAC-4E72-41FC-993B-45BD80DC2A5D}" type="pres">
      <dgm:prSet presAssocID="{65B5A7CF-70C9-4FAE-8EDB-E7880A2B9C6E}" presName="dummyMaxCanvas" presStyleCnt="0">
        <dgm:presLayoutVars/>
      </dgm:prSet>
      <dgm:spPr/>
    </dgm:pt>
    <dgm:pt modelId="{970EEAF7-9141-46FC-905D-1E442D2F646A}" type="pres">
      <dgm:prSet presAssocID="{65B5A7CF-70C9-4FAE-8EDB-E7880A2B9C6E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7D5CB-C621-47F0-A885-FD140F8C5F30}" type="pres">
      <dgm:prSet presAssocID="{65B5A7CF-70C9-4FAE-8EDB-E7880A2B9C6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6E2F6-3C6F-4051-A1F1-8576A7B179A7}" type="pres">
      <dgm:prSet presAssocID="{65B5A7CF-70C9-4FAE-8EDB-E7880A2B9C6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B7230-426B-4E20-8BD6-E11BBDCB7F34}" type="pres">
      <dgm:prSet presAssocID="{65B5A7CF-70C9-4FAE-8EDB-E7880A2B9C6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ABA4E4-2DB0-454B-8566-DD1D92752F8B}" type="pres">
      <dgm:prSet presAssocID="{65B5A7CF-70C9-4FAE-8EDB-E7880A2B9C6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F7D1B-4983-46E9-84DC-8A140DE08C65}" type="pres">
      <dgm:prSet presAssocID="{65B5A7CF-70C9-4FAE-8EDB-E7880A2B9C6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8B060-FB72-4569-9140-5DCC1D4B06DA}" type="pres">
      <dgm:prSet presAssocID="{65B5A7CF-70C9-4FAE-8EDB-E7880A2B9C6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DCB91-735C-4B4A-91D4-2247AC823888}" type="pres">
      <dgm:prSet presAssocID="{65B5A7CF-70C9-4FAE-8EDB-E7880A2B9C6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7FC96-C1AF-4AF5-800D-648DCBC64C8A}" type="pres">
      <dgm:prSet presAssocID="{65B5A7CF-70C9-4FAE-8EDB-E7880A2B9C6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9318E-5F43-4E2B-A60F-6C2841C12F1D}" type="pres">
      <dgm:prSet presAssocID="{65B5A7CF-70C9-4FAE-8EDB-E7880A2B9C6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7F0B9-27DA-460D-BF88-C60379E1055D}" type="pres">
      <dgm:prSet presAssocID="{65B5A7CF-70C9-4FAE-8EDB-E7880A2B9C6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8E261-B181-486F-AEAD-87A8427490EC}" type="pres">
      <dgm:prSet presAssocID="{65B5A7CF-70C9-4FAE-8EDB-E7880A2B9C6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68752-3D7F-4F80-8FC9-E9EA7835A6D7}" type="pres">
      <dgm:prSet presAssocID="{65B5A7CF-70C9-4FAE-8EDB-E7880A2B9C6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F2051E-5CD2-40F6-87EE-97CAF535DD36}" type="pres">
      <dgm:prSet presAssocID="{65B5A7CF-70C9-4FAE-8EDB-E7880A2B9C6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3564E8-67BD-4C60-B8F0-2BD880AAB6E3}" srcId="{65B5A7CF-70C9-4FAE-8EDB-E7880A2B9C6E}" destId="{8AE33345-7DB9-40B2-99B1-7C11BA522F4C}" srcOrd="1" destOrd="0" parTransId="{717525A6-C77F-4CBF-8F3F-F1C924C2AB20}" sibTransId="{65D48CC0-78D7-4226-8693-3C4FFD4E50C1}"/>
    <dgm:cxn modelId="{DC6453C5-8618-47E6-801E-0A8503DF0C47}" srcId="{65B5A7CF-70C9-4FAE-8EDB-E7880A2B9C6E}" destId="{F235D754-66ED-4CCB-82A6-2FF0C53B743C}" srcOrd="3" destOrd="0" parTransId="{C793D4DA-2525-4FF5-9D21-53463B48142C}" sibTransId="{CCD0FDD2-1375-4D2E-A7CA-57BA111F3B85}"/>
    <dgm:cxn modelId="{C3825536-E6A4-4837-9A05-8DEBB7F49829}" type="presOf" srcId="{F0D8BDF2-E666-4961-A5BD-0D397E803904}" destId="{D819318E-5F43-4E2B-A60F-6C2841C12F1D}" srcOrd="1" destOrd="0" presId="urn:microsoft.com/office/officeart/2005/8/layout/vProcess5"/>
    <dgm:cxn modelId="{C9CF9334-D976-4257-876D-8A7CF232A333}" type="presOf" srcId="{F0D8BDF2-E666-4961-A5BD-0D397E803904}" destId="{970EEAF7-9141-46FC-905D-1E442D2F646A}" srcOrd="0" destOrd="0" presId="urn:microsoft.com/office/officeart/2005/8/layout/vProcess5"/>
    <dgm:cxn modelId="{4F680091-08AD-447B-8F31-4E3AC80BD18A}" type="presOf" srcId="{8AE33345-7DB9-40B2-99B1-7C11BA522F4C}" destId="{9FC7F0B9-27DA-460D-BF88-C60379E1055D}" srcOrd="1" destOrd="0" presId="urn:microsoft.com/office/officeart/2005/8/layout/vProcess5"/>
    <dgm:cxn modelId="{91C67006-8007-45E7-946E-F9C64771C341}" type="presOf" srcId="{8AE33345-7DB9-40B2-99B1-7C11BA522F4C}" destId="{5917D5CB-C621-47F0-A885-FD140F8C5F30}" srcOrd="0" destOrd="0" presId="urn:microsoft.com/office/officeart/2005/8/layout/vProcess5"/>
    <dgm:cxn modelId="{D8F337EF-BC88-4221-B3D8-73CEADD24AE5}" type="presOf" srcId="{65B5A7CF-70C9-4FAE-8EDB-E7880A2B9C6E}" destId="{F77A5C97-2BC9-4C4D-97F3-B5C3A2194970}" srcOrd="0" destOrd="0" presId="urn:microsoft.com/office/officeart/2005/8/layout/vProcess5"/>
    <dgm:cxn modelId="{E8C8807F-C0ED-4510-AC22-BD19807F147B}" type="presOf" srcId="{3F1D6CCB-C62F-40A8-B2E0-3CED6D5CC98C}" destId="{C658E261-B181-486F-AEAD-87A8427490EC}" srcOrd="1" destOrd="0" presId="urn:microsoft.com/office/officeart/2005/8/layout/vProcess5"/>
    <dgm:cxn modelId="{A429C030-6FF3-4B3F-A75F-6CC4F323B2F9}" type="presOf" srcId="{F235D754-66ED-4CCB-82A6-2FF0C53B743C}" destId="{0F568752-3D7F-4F80-8FC9-E9EA7835A6D7}" srcOrd="1" destOrd="0" presId="urn:microsoft.com/office/officeart/2005/8/layout/vProcess5"/>
    <dgm:cxn modelId="{12516586-A432-44F8-8677-F9ED46D2E078}" type="presOf" srcId="{F4170EBB-8D9F-4CA4-96C4-69D6272F9884}" destId="{7DF2051E-5CD2-40F6-87EE-97CAF535DD36}" srcOrd="1" destOrd="0" presId="urn:microsoft.com/office/officeart/2005/8/layout/vProcess5"/>
    <dgm:cxn modelId="{FF144E52-EB2C-44F3-9AC2-67055E529ACD}" srcId="{65B5A7CF-70C9-4FAE-8EDB-E7880A2B9C6E}" destId="{6305EA19-ACD5-4417-A84A-DE4F05E59BEF}" srcOrd="5" destOrd="0" parTransId="{04587CB7-7434-465E-B410-49199BF006DB}" sibTransId="{ADF09FC4-0ADA-4FF6-A47C-2172E8A77E51}"/>
    <dgm:cxn modelId="{2A486975-64EA-4F6D-9B51-F79F5463331C}" type="presOf" srcId="{BA68F695-FA90-4CDE-9BE3-5FE2C11800A1}" destId="{C47F7D1B-4983-46E9-84DC-8A140DE08C65}" srcOrd="0" destOrd="0" presId="urn:microsoft.com/office/officeart/2005/8/layout/vProcess5"/>
    <dgm:cxn modelId="{A2D35764-A58E-4997-B9AA-03253BB8FA1A}" type="presOf" srcId="{C9CE388D-C9FF-4A4A-9E3E-122611046CBD}" destId="{367DCB91-735C-4B4A-91D4-2247AC823888}" srcOrd="0" destOrd="0" presId="urn:microsoft.com/office/officeart/2005/8/layout/vProcess5"/>
    <dgm:cxn modelId="{E993F3CC-07CD-41B8-BE9D-708DAC4121AB}" type="presOf" srcId="{F235D754-66ED-4CCB-82A6-2FF0C53B743C}" destId="{E4FB7230-426B-4E20-8BD6-E11BBDCB7F34}" srcOrd="0" destOrd="0" presId="urn:microsoft.com/office/officeart/2005/8/layout/vProcess5"/>
    <dgm:cxn modelId="{99B409D5-860B-4AA7-8375-102015B6EE16}" type="presOf" srcId="{65D48CC0-78D7-4226-8693-3C4FFD4E50C1}" destId="{8288B060-FB72-4569-9140-5DCC1D4B06DA}" srcOrd="0" destOrd="0" presId="urn:microsoft.com/office/officeart/2005/8/layout/vProcess5"/>
    <dgm:cxn modelId="{1A6FE907-8CA2-471F-B1BE-112E16257EA9}" srcId="{65B5A7CF-70C9-4FAE-8EDB-E7880A2B9C6E}" destId="{F0D8BDF2-E666-4961-A5BD-0D397E803904}" srcOrd="0" destOrd="0" parTransId="{262ED9DA-7409-448C-AD33-628E287CC1B9}" sibTransId="{BA68F695-FA90-4CDE-9BE3-5FE2C11800A1}"/>
    <dgm:cxn modelId="{7804623A-29CB-4908-8880-C3696B714F8B}" type="presOf" srcId="{CCD0FDD2-1375-4D2E-A7CA-57BA111F3B85}" destId="{FD87FC96-C1AF-4AF5-800D-648DCBC64C8A}" srcOrd="0" destOrd="0" presId="urn:microsoft.com/office/officeart/2005/8/layout/vProcess5"/>
    <dgm:cxn modelId="{6D5ECE80-448A-4536-A879-2FA0CA7A0BC1}" srcId="{65B5A7CF-70C9-4FAE-8EDB-E7880A2B9C6E}" destId="{3F1D6CCB-C62F-40A8-B2E0-3CED6D5CC98C}" srcOrd="2" destOrd="0" parTransId="{7CC2E84A-D064-478B-B59F-84FDA23EDF69}" sibTransId="{C9CE388D-C9FF-4A4A-9E3E-122611046CBD}"/>
    <dgm:cxn modelId="{CF659BB4-C5E9-4842-9029-BA392DA549B6}" srcId="{65B5A7CF-70C9-4FAE-8EDB-E7880A2B9C6E}" destId="{F4170EBB-8D9F-4CA4-96C4-69D6272F9884}" srcOrd="4" destOrd="0" parTransId="{735495F5-7B7E-4FA8-9694-A8244A6A2864}" sibTransId="{AB769F53-A703-4866-B8B4-263B448ED631}"/>
    <dgm:cxn modelId="{74830C7C-4CF9-4207-8FE9-7BCD345683FB}" type="presOf" srcId="{3F1D6CCB-C62F-40A8-B2E0-3CED6D5CC98C}" destId="{8ED6E2F6-3C6F-4051-A1F1-8576A7B179A7}" srcOrd="0" destOrd="0" presId="urn:microsoft.com/office/officeart/2005/8/layout/vProcess5"/>
    <dgm:cxn modelId="{5D8764BB-FF44-4ECB-B752-49DBA639CFDF}" type="presOf" srcId="{F4170EBB-8D9F-4CA4-96C4-69D6272F9884}" destId="{60ABA4E4-2DB0-454B-8566-DD1D92752F8B}" srcOrd="0" destOrd="0" presId="urn:microsoft.com/office/officeart/2005/8/layout/vProcess5"/>
    <dgm:cxn modelId="{E4B081FD-4DA8-40C7-A6F8-B67AD278F746}" type="presParOf" srcId="{F77A5C97-2BC9-4C4D-97F3-B5C3A2194970}" destId="{ECD3FCAC-4E72-41FC-993B-45BD80DC2A5D}" srcOrd="0" destOrd="0" presId="urn:microsoft.com/office/officeart/2005/8/layout/vProcess5"/>
    <dgm:cxn modelId="{FD6B18E6-3BB6-47C9-9AD0-78D73FA810B6}" type="presParOf" srcId="{F77A5C97-2BC9-4C4D-97F3-B5C3A2194970}" destId="{970EEAF7-9141-46FC-905D-1E442D2F646A}" srcOrd="1" destOrd="0" presId="urn:microsoft.com/office/officeart/2005/8/layout/vProcess5"/>
    <dgm:cxn modelId="{521AF50D-2406-4C03-B233-7337555D1AEA}" type="presParOf" srcId="{F77A5C97-2BC9-4C4D-97F3-B5C3A2194970}" destId="{5917D5CB-C621-47F0-A885-FD140F8C5F30}" srcOrd="2" destOrd="0" presId="urn:microsoft.com/office/officeart/2005/8/layout/vProcess5"/>
    <dgm:cxn modelId="{30E9A949-50D7-4930-BC66-70BF33451F59}" type="presParOf" srcId="{F77A5C97-2BC9-4C4D-97F3-B5C3A2194970}" destId="{8ED6E2F6-3C6F-4051-A1F1-8576A7B179A7}" srcOrd="3" destOrd="0" presId="urn:microsoft.com/office/officeart/2005/8/layout/vProcess5"/>
    <dgm:cxn modelId="{AD8501EF-E0B1-4640-AEF7-A628CF5B56C6}" type="presParOf" srcId="{F77A5C97-2BC9-4C4D-97F3-B5C3A2194970}" destId="{E4FB7230-426B-4E20-8BD6-E11BBDCB7F34}" srcOrd="4" destOrd="0" presId="urn:microsoft.com/office/officeart/2005/8/layout/vProcess5"/>
    <dgm:cxn modelId="{931E6CE4-AEB6-45F3-BDD7-2BF582E432C4}" type="presParOf" srcId="{F77A5C97-2BC9-4C4D-97F3-B5C3A2194970}" destId="{60ABA4E4-2DB0-454B-8566-DD1D92752F8B}" srcOrd="5" destOrd="0" presId="urn:microsoft.com/office/officeart/2005/8/layout/vProcess5"/>
    <dgm:cxn modelId="{3A84537C-6F29-48B9-AB62-272EB1E0E678}" type="presParOf" srcId="{F77A5C97-2BC9-4C4D-97F3-B5C3A2194970}" destId="{C47F7D1B-4983-46E9-84DC-8A140DE08C65}" srcOrd="6" destOrd="0" presId="urn:microsoft.com/office/officeart/2005/8/layout/vProcess5"/>
    <dgm:cxn modelId="{03363A53-0671-42E6-BC2A-8617277C1C95}" type="presParOf" srcId="{F77A5C97-2BC9-4C4D-97F3-B5C3A2194970}" destId="{8288B060-FB72-4569-9140-5DCC1D4B06DA}" srcOrd="7" destOrd="0" presId="urn:microsoft.com/office/officeart/2005/8/layout/vProcess5"/>
    <dgm:cxn modelId="{E47E4865-6F8B-441D-82A2-67DF49281971}" type="presParOf" srcId="{F77A5C97-2BC9-4C4D-97F3-B5C3A2194970}" destId="{367DCB91-735C-4B4A-91D4-2247AC823888}" srcOrd="8" destOrd="0" presId="urn:microsoft.com/office/officeart/2005/8/layout/vProcess5"/>
    <dgm:cxn modelId="{B7E08D99-55C4-4787-A63A-1F4A5BAFBA82}" type="presParOf" srcId="{F77A5C97-2BC9-4C4D-97F3-B5C3A2194970}" destId="{FD87FC96-C1AF-4AF5-800D-648DCBC64C8A}" srcOrd="9" destOrd="0" presId="urn:microsoft.com/office/officeart/2005/8/layout/vProcess5"/>
    <dgm:cxn modelId="{5AD40919-7384-4C84-B00A-0413F970E208}" type="presParOf" srcId="{F77A5C97-2BC9-4C4D-97F3-B5C3A2194970}" destId="{D819318E-5F43-4E2B-A60F-6C2841C12F1D}" srcOrd="10" destOrd="0" presId="urn:microsoft.com/office/officeart/2005/8/layout/vProcess5"/>
    <dgm:cxn modelId="{F6A948C0-91F5-4EDC-95EE-5C3C76B8D01F}" type="presParOf" srcId="{F77A5C97-2BC9-4C4D-97F3-B5C3A2194970}" destId="{9FC7F0B9-27DA-460D-BF88-C60379E1055D}" srcOrd="11" destOrd="0" presId="urn:microsoft.com/office/officeart/2005/8/layout/vProcess5"/>
    <dgm:cxn modelId="{18512FC4-689F-4D05-BDD4-E7658DEB9E3F}" type="presParOf" srcId="{F77A5C97-2BC9-4C4D-97F3-B5C3A2194970}" destId="{C658E261-B181-486F-AEAD-87A8427490EC}" srcOrd="12" destOrd="0" presId="urn:microsoft.com/office/officeart/2005/8/layout/vProcess5"/>
    <dgm:cxn modelId="{7D25268C-3BEF-46F4-9875-60651F775BA9}" type="presParOf" srcId="{F77A5C97-2BC9-4C4D-97F3-B5C3A2194970}" destId="{0F568752-3D7F-4F80-8FC9-E9EA7835A6D7}" srcOrd="13" destOrd="0" presId="urn:microsoft.com/office/officeart/2005/8/layout/vProcess5"/>
    <dgm:cxn modelId="{E398B347-FFDF-4B6B-9C36-48D8E092F212}" type="presParOf" srcId="{F77A5C97-2BC9-4C4D-97F3-B5C3A2194970}" destId="{7DF2051E-5CD2-40F6-87EE-97CAF535DD3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B4977C-0E21-4F73-AAC2-2158723B425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7934CD4-66B5-4BF9-981B-AE1B97930D6E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спорта Саратовской области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7936C1-42DB-461D-85A3-029B24777F08}" type="parTrans" cxnId="{47D8893D-0F24-4258-AE41-DF660690E6A6}">
      <dgm:prSet/>
      <dgm:spPr/>
      <dgm:t>
        <a:bodyPr/>
        <a:lstStyle/>
        <a:p>
          <a:endParaRPr lang="ru-RU"/>
        </a:p>
      </dgm:t>
    </dgm:pt>
    <dgm:pt modelId="{90F6FED7-ABB6-4B6E-822C-80F0B3797315}" type="sibTrans" cxnId="{47D8893D-0F24-4258-AE41-DF660690E6A6}">
      <dgm:prSet/>
      <dgm:spPr/>
      <dgm:t>
        <a:bodyPr/>
        <a:lstStyle/>
        <a:p>
          <a:endParaRPr lang="ru-RU"/>
        </a:p>
      </dgm:t>
    </dgm:pt>
    <dgm:pt modelId="{64E0CF39-29A7-4008-8801-CBAF05C0B32D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здравоохранения Саратовской области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1BA38-A683-4D29-B5AD-E80FB4DE7ED3}" type="parTrans" cxnId="{1637176D-FF55-4CBB-AD38-9A3197A6C7FC}">
      <dgm:prSet/>
      <dgm:spPr/>
      <dgm:t>
        <a:bodyPr/>
        <a:lstStyle/>
        <a:p>
          <a:endParaRPr lang="ru-RU"/>
        </a:p>
      </dgm:t>
    </dgm:pt>
    <dgm:pt modelId="{115E9AE7-CF7C-452E-A355-15C2D36E5DAA}" type="sibTrans" cxnId="{1637176D-FF55-4CBB-AD38-9A3197A6C7FC}">
      <dgm:prSet/>
      <dgm:spPr/>
      <dgm:t>
        <a:bodyPr/>
        <a:lstStyle/>
        <a:p>
          <a:endParaRPr lang="ru-RU"/>
        </a:p>
      </dgm:t>
    </dgm:pt>
    <dgm:pt modelId="{01408D96-FB5C-46C0-AE8F-9040ED654CEB}">
      <dgm:prSet phldrT="[Текст]"/>
      <dgm:spPr/>
      <dgm:t>
        <a:bodyPr/>
        <a:lstStyle/>
        <a:p>
          <a:endParaRPr lang="ru-RU" dirty="0"/>
        </a:p>
      </dgm:t>
    </dgm:pt>
    <dgm:pt modelId="{9C753908-73CA-4D53-BC35-5241454936EC}" type="parTrans" cxnId="{9675E004-901D-4F0B-BA0D-1D314F36D621}">
      <dgm:prSet/>
      <dgm:spPr/>
      <dgm:t>
        <a:bodyPr/>
        <a:lstStyle/>
        <a:p>
          <a:endParaRPr lang="ru-RU"/>
        </a:p>
      </dgm:t>
    </dgm:pt>
    <dgm:pt modelId="{51EB2D8B-F3BB-4585-B18A-2D27BD1E0166}" type="sibTrans" cxnId="{9675E004-901D-4F0B-BA0D-1D314F36D621}">
      <dgm:prSet/>
      <dgm:spPr/>
      <dgm:t>
        <a:bodyPr/>
        <a:lstStyle/>
        <a:p>
          <a:endParaRPr lang="ru-RU"/>
        </a:p>
      </dgm:t>
    </dgm:pt>
    <dgm:pt modelId="{63B8F74E-40E6-4A63-A680-641B452F13CE}">
      <dgm:prSet phldrT="[Текст]"/>
      <dgm:spPr/>
      <dgm:t>
        <a:bodyPr/>
        <a:lstStyle/>
        <a:p>
          <a:endParaRPr lang="ru-RU" dirty="0"/>
        </a:p>
      </dgm:t>
    </dgm:pt>
    <dgm:pt modelId="{D5441150-5CE8-48CF-9E4A-D440B3099C95}" type="parTrans" cxnId="{23B4EEED-C44A-4D27-970B-B094FD5A0F95}">
      <dgm:prSet/>
      <dgm:spPr/>
      <dgm:t>
        <a:bodyPr/>
        <a:lstStyle/>
        <a:p>
          <a:endParaRPr lang="ru-RU"/>
        </a:p>
      </dgm:t>
    </dgm:pt>
    <dgm:pt modelId="{05AC3BA0-916B-40C6-890E-FD6F04281026}" type="sibTrans" cxnId="{23B4EEED-C44A-4D27-970B-B094FD5A0F95}">
      <dgm:prSet/>
      <dgm:spPr/>
      <dgm:t>
        <a:bodyPr/>
        <a:lstStyle/>
        <a:p>
          <a:endParaRPr lang="ru-RU"/>
        </a:p>
      </dgm:t>
    </dgm:pt>
    <dgm:pt modelId="{E2829CD9-1165-414E-BE52-59D5E3680CED}">
      <dgm:prSet phldrT="[Текст]"/>
      <dgm:spPr/>
      <dgm:t>
        <a:bodyPr/>
        <a:lstStyle/>
        <a:p>
          <a:endParaRPr lang="ru-RU" dirty="0"/>
        </a:p>
      </dgm:t>
    </dgm:pt>
    <dgm:pt modelId="{F758E894-6AD0-45EE-8490-6C8871AA2004}" type="parTrans" cxnId="{1A9FCADB-86AD-4A22-ABF8-DB4897869F08}">
      <dgm:prSet/>
      <dgm:spPr/>
      <dgm:t>
        <a:bodyPr/>
        <a:lstStyle/>
        <a:p>
          <a:endParaRPr lang="ru-RU"/>
        </a:p>
      </dgm:t>
    </dgm:pt>
    <dgm:pt modelId="{129C585C-FB5A-4C03-A6DF-40763BEE164D}" type="sibTrans" cxnId="{1A9FCADB-86AD-4A22-ABF8-DB4897869F08}">
      <dgm:prSet/>
      <dgm:spPr/>
      <dgm:t>
        <a:bodyPr/>
        <a:lstStyle/>
        <a:p>
          <a:endParaRPr lang="ru-RU"/>
        </a:p>
      </dgm:t>
    </dgm:pt>
    <dgm:pt modelId="{F9714ECE-390B-4E95-8AB0-A77BA7E7ADD6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образования Саратовской области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C5E0B9-1A69-46BB-9A06-8A859423C4FB}" type="parTrans" cxnId="{5BC10E4B-052B-49D9-BEFE-E3F52A453B5F}">
      <dgm:prSet/>
      <dgm:spPr/>
      <dgm:t>
        <a:bodyPr/>
        <a:lstStyle/>
        <a:p>
          <a:endParaRPr lang="ru-RU"/>
        </a:p>
      </dgm:t>
    </dgm:pt>
    <dgm:pt modelId="{1C453C63-0EE7-4751-9450-E86C709DE741}" type="sibTrans" cxnId="{5BC10E4B-052B-49D9-BEFE-E3F52A453B5F}">
      <dgm:prSet/>
      <dgm:spPr/>
      <dgm:t>
        <a:bodyPr/>
        <a:lstStyle/>
        <a:p>
          <a:endParaRPr lang="ru-RU"/>
        </a:p>
      </dgm:t>
    </dgm:pt>
    <dgm:pt modelId="{07424D75-0547-48CA-A915-E5CB343551A5}">
      <dgm:prSet phldrT="[Текст]"/>
      <dgm:spPr/>
      <dgm:t>
        <a:bodyPr/>
        <a:lstStyle/>
        <a:p>
          <a:endParaRPr lang="ru-RU" dirty="0"/>
        </a:p>
      </dgm:t>
    </dgm:pt>
    <dgm:pt modelId="{D86356A9-565C-4917-8ADE-7B94D9F7D386}" type="parTrans" cxnId="{4244FBF2-8008-4719-B651-955E2807AD9F}">
      <dgm:prSet/>
      <dgm:spPr/>
      <dgm:t>
        <a:bodyPr/>
        <a:lstStyle/>
        <a:p>
          <a:endParaRPr lang="ru-RU"/>
        </a:p>
      </dgm:t>
    </dgm:pt>
    <dgm:pt modelId="{CC717662-6919-4B60-A43C-F6B99EFF0527}" type="sibTrans" cxnId="{4244FBF2-8008-4719-B651-955E2807AD9F}">
      <dgm:prSet/>
      <dgm:spPr/>
      <dgm:t>
        <a:bodyPr/>
        <a:lstStyle/>
        <a:p>
          <a:endParaRPr lang="ru-RU"/>
        </a:p>
      </dgm:t>
    </dgm:pt>
    <dgm:pt modelId="{AF760ABB-5448-4B86-A534-8C46AD52FA0A}">
      <dgm:prSet phldrT="[Текст]"/>
      <dgm:spPr/>
      <dgm:t>
        <a:bodyPr/>
        <a:lstStyle/>
        <a:p>
          <a:endParaRPr lang="ru-RU" dirty="0"/>
        </a:p>
      </dgm:t>
    </dgm:pt>
    <dgm:pt modelId="{E364BBC1-BA82-4C60-8FAA-B29BBF7DBFC3}" type="parTrans" cxnId="{0DCE0EF9-4BEE-4F8C-B32D-CE91932A9374}">
      <dgm:prSet/>
      <dgm:spPr/>
      <dgm:t>
        <a:bodyPr/>
        <a:lstStyle/>
        <a:p>
          <a:endParaRPr lang="ru-RU"/>
        </a:p>
      </dgm:t>
    </dgm:pt>
    <dgm:pt modelId="{38AB1620-C057-4C89-B2D6-2D03FA10E8DF}" type="sibTrans" cxnId="{0DCE0EF9-4BEE-4F8C-B32D-CE91932A9374}">
      <dgm:prSet/>
      <dgm:spPr/>
      <dgm:t>
        <a:bodyPr/>
        <a:lstStyle/>
        <a:p>
          <a:endParaRPr lang="ru-RU"/>
        </a:p>
      </dgm:t>
    </dgm:pt>
    <dgm:pt modelId="{65119C36-AA29-4017-91C0-EEB42489168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труда и социальной защиты Саратовской области 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35E35A-7470-421C-B097-7EFEAA182F8A}" type="parTrans" cxnId="{0B023F5F-FACE-44BB-8124-3CF3FFE661C2}">
      <dgm:prSet/>
      <dgm:spPr/>
      <dgm:t>
        <a:bodyPr/>
        <a:lstStyle/>
        <a:p>
          <a:endParaRPr lang="ru-RU"/>
        </a:p>
      </dgm:t>
    </dgm:pt>
    <dgm:pt modelId="{7DDDBF57-6627-4170-9A27-99FCB6F8A52D}" type="sibTrans" cxnId="{0B023F5F-FACE-44BB-8124-3CF3FFE661C2}">
      <dgm:prSet/>
      <dgm:spPr/>
      <dgm:t>
        <a:bodyPr/>
        <a:lstStyle/>
        <a:p>
          <a:endParaRPr lang="ru-RU"/>
        </a:p>
      </dgm:t>
    </dgm:pt>
    <dgm:pt modelId="{28082B3C-2212-4C7B-B2AC-13E16DA62FB2}">
      <dgm:prSet phldrT="[Текст]"/>
      <dgm:spPr/>
      <dgm:t>
        <a:bodyPr/>
        <a:lstStyle/>
        <a:p>
          <a:endParaRPr lang="ru-RU" dirty="0"/>
        </a:p>
      </dgm:t>
    </dgm:pt>
    <dgm:pt modelId="{0E1C57C1-69CF-4615-9D56-6EC796547C69}" type="parTrans" cxnId="{96A43260-8476-4B86-A1E5-962D4FB9C114}">
      <dgm:prSet/>
      <dgm:spPr/>
      <dgm:t>
        <a:bodyPr/>
        <a:lstStyle/>
        <a:p>
          <a:endParaRPr lang="ru-RU"/>
        </a:p>
      </dgm:t>
    </dgm:pt>
    <dgm:pt modelId="{3E7AD03D-EB7D-4C20-9075-48E14C1FE143}" type="sibTrans" cxnId="{96A43260-8476-4B86-A1E5-962D4FB9C114}">
      <dgm:prSet/>
      <dgm:spPr/>
      <dgm:t>
        <a:bodyPr/>
        <a:lstStyle/>
        <a:p>
          <a:endParaRPr lang="ru-RU"/>
        </a:p>
      </dgm:t>
    </dgm:pt>
    <dgm:pt modelId="{17B4CEA0-EC38-4024-B5D6-8B45602BF708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культуры Саратовской области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F97CE-9AE7-453C-B90B-BB02F030749D}" type="parTrans" cxnId="{27553681-6655-472A-8AC1-22A1B3A4A08B}">
      <dgm:prSet/>
      <dgm:spPr/>
      <dgm:t>
        <a:bodyPr/>
        <a:lstStyle/>
        <a:p>
          <a:endParaRPr lang="ru-RU"/>
        </a:p>
      </dgm:t>
    </dgm:pt>
    <dgm:pt modelId="{78CA2E92-2192-4402-9BB9-501704E18A40}" type="sibTrans" cxnId="{27553681-6655-472A-8AC1-22A1B3A4A08B}">
      <dgm:prSet/>
      <dgm:spPr/>
      <dgm:t>
        <a:bodyPr/>
        <a:lstStyle/>
        <a:p>
          <a:endParaRPr lang="ru-RU"/>
        </a:p>
      </dgm:t>
    </dgm:pt>
    <dgm:pt modelId="{FC4AC33B-AEFD-4279-867D-70E5F706884B}">
      <dgm:prSet phldrT="[Текст]"/>
      <dgm:spPr/>
      <dgm:t>
        <a:bodyPr/>
        <a:lstStyle/>
        <a:p>
          <a:endParaRPr lang="ru-RU" dirty="0"/>
        </a:p>
      </dgm:t>
    </dgm:pt>
    <dgm:pt modelId="{BF713E6A-31E3-4E56-B826-8F97010A1F23}" type="parTrans" cxnId="{12DDBBEA-AA9F-462D-AC4D-C879D8BAA369}">
      <dgm:prSet/>
      <dgm:spPr/>
      <dgm:t>
        <a:bodyPr/>
        <a:lstStyle/>
        <a:p>
          <a:endParaRPr lang="ru-RU"/>
        </a:p>
      </dgm:t>
    </dgm:pt>
    <dgm:pt modelId="{67AF0EB2-02A5-454A-8BB5-446369D17937}" type="sibTrans" cxnId="{12DDBBEA-AA9F-462D-AC4D-C879D8BAA369}">
      <dgm:prSet/>
      <dgm:spPr/>
      <dgm:t>
        <a:bodyPr/>
        <a:lstStyle/>
        <a:p>
          <a:endParaRPr lang="ru-RU"/>
        </a:p>
      </dgm:t>
    </dgm:pt>
    <dgm:pt modelId="{8E25F9FE-D8C4-43C8-AC25-F65386EE275C}" type="pres">
      <dgm:prSet presAssocID="{17B4977C-0E21-4F73-AAC2-2158723B42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FB2A87-D46C-451E-BCF4-56AF2301CF99}" type="pres">
      <dgm:prSet presAssocID="{17B4977C-0E21-4F73-AAC2-2158723B425E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60B0ACF4-EEEE-4614-A007-EB79BA603C40}" type="pres">
      <dgm:prSet presAssocID="{17B4977C-0E21-4F73-AAC2-2158723B425E}" presName="FiveNodes_1" presStyleLbl="node1" presStyleIdx="0" presStyleCnt="5" custLinFactNeighborX="504" custLinFactNeighborY="-2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EF1A0-BFCF-4525-8FB7-C2FB1A4A4C29}" type="pres">
      <dgm:prSet presAssocID="{17B4977C-0E21-4F73-AAC2-2158723B425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02DD1-02D5-4AA9-AE6C-D1298426A7D7}" type="pres">
      <dgm:prSet presAssocID="{17B4977C-0E21-4F73-AAC2-2158723B425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D7C83-D7F7-4C0D-9DED-E17B13852595}" type="pres">
      <dgm:prSet presAssocID="{17B4977C-0E21-4F73-AAC2-2158723B425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C35DE-C4C6-4977-A7DC-AD88910994E6}" type="pres">
      <dgm:prSet presAssocID="{17B4977C-0E21-4F73-AAC2-2158723B425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92B13-6472-4323-9772-0F3B7CE24C20}" type="pres">
      <dgm:prSet presAssocID="{17B4977C-0E21-4F73-AAC2-2158723B425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6613A-6790-44BF-B63D-8F3FA6A2C9B4}" type="pres">
      <dgm:prSet presAssocID="{17B4977C-0E21-4F73-AAC2-2158723B425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5CFCB-3A13-4C67-9F8E-9B50CD649E31}" type="pres">
      <dgm:prSet presAssocID="{17B4977C-0E21-4F73-AAC2-2158723B425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939CD-1E31-4628-8E44-DDCEDE5A1A76}" type="pres">
      <dgm:prSet presAssocID="{17B4977C-0E21-4F73-AAC2-2158723B425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C7707-363B-4DC2-B911-067D034D1629}" type="pres">
      <dgm:prSet presAssocID="{17B4977C-0E21-4F73-AAC2-2158723B425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76A23-3253-4B8F-A366-2F442731C4D5}" type="pres">
      <dgm:prSet presAssocID="{17B4977C-0E21-4F73-AAC2-2158723B425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C828C-FAF0-432D-A333-71DC2A7E09C4}" type="pres">
      <dgm:prSet presAssocID="{17B4977C-0E21-4F73-AAC2-2158723B425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2370E-85CF-4E89-9858-C150D3DDE263}" type="pres">
      <dgm:prSet presAssocID="{17B4977C-0E21-4F73-AAC2-2158723B425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157D8-5548-4467-9255-F1EBB80456EC}" type="pres">
      <dgm:prSet presAssocID="{17B4977C-0E21-4F73-AAC2-2158723B425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44FBF2-8008-4719-B651-955E2807AD9F}" srcId="{17B4977C-0E21-4F73-AAC2-2158723B425E}" destId="{07424D75-0547-48CA-A915-E5CB343551A5}" srcOrd="8" destOrd="0" parTransId="{D86356A9-565C-4917-8ADE-7B94D9F7D386}" sibTransId="{CC717662-6919-4B60-A43C-F6B99EFF0527}"/>
    <dgm:cxn modelId="{5E26A3C4-8D3E-4B86-B6CD-127BA0A1E22D}" type="presOf" srcId="{17B4CEA0-EC38-4024-B5D6-8B45602BF708}" destId="{D9CC7707-363B-4DC2-B911-067D034D1629}" srcOrd="1" destOrd="0" presId="urn:microsoft.com/office/officeart/2005/8/layout/vProcess5"/>
    <dgm:cxn modelId="{5BC10E4B-052B-49D9-BEFE-E3F52A453B5F}" srcId="{17B4977C-0E21-4F73-AAC2-2158723B425E}" destId="{F9714ECE-390B-4E95-8AB0-A77BA7E7ADD6}" srcOrd="3" destOrd="0" parTransId="{D2C5E0B9-1A69-46BB-9A06-8A859423C4FB}" sibTransId="{1C453C63-0EE7-4751-9450-E86C709DE741}"/>
    <dgm:cxn modelId="{27553681-6655-472A-8AC1-22A1B3A4A08B}" srcId="{17B4977C-0E21-4F73-AAC2-2158723B425E}" destId="{17B4CEA0-EC38-4024-B5D6-8B45602BF708}" srcOrd="0" destOrd="0" parTransId="{128F97CE-9AE7-453C-B90B-BB02F030749D}" sibTransId="{78CA2E92-2192-4402-9BB9-501704E18A40}"/>
    <dgm:cxn modelId="{ACD5E658-5E38-4CCC-A9CD-45CD2F0E4C7A}" type="presOf" srcId="{78CA2E92-2192-4402-9BB9-501704E18A40}" destId="{92092B13-6472-4323-9772-0F3B7CE24C20}" srcOrd="0" destOrd="0" presId="urn:microsoft.com/office/officeart/2005/8/layout/vProcess5"/>
    <dgm:cxn modelId="{96A43260-8476-4B86-A1E5-962D4FB9C114}" srcId="{17B4977C-0E21-4F73-AAC2-2158723B425E}" destId="{28082B3C-2212-4C7B-B2AC-13E16DA62FB2}" srcOrd="6" destOrd="0" parTransId="{0E1C57C1-69CF-4615-9D56-6EC796547C69}" sibTransId="{3E7AD03D-EB7D-4C20-9075-48E14C1FE143}"/>
    <dgm:cxn modelId="{EFAD3A11-6880-4D5A-A055-8DE0F4B7AE0B}" type="presOf" srcId="{64E0CF39-29A7-4008-8801-CBAF05C0B32D}" destId="{BD1C828C-FAF0-432D-A333-71DC2A7E09C4}" srcOrd="1" destOrd="0" presId="urn:microsoft.com/office/officeart/2005/8/layout/vProcess5"/>
    <dgm:cxn modelId="{2C99BBAE-0F6E-4CE4-B617-AF126DD12B7E}" type="presOf" srcId="{90F6FED7-ABB6-4B6E-822C-80F0B3797315}" destId="{C2F6613A-6790-44BF-B63D-8F3FA6A2C9B4}" srcOrd="0" destOrd="0" presId="urn:microsoft.com/office/officeart/2005/8/layout/vProcess5"/>
    <dgm:cxn modelId="{0B023F5F-FACE-44BB-8124-3CF3FFE661C2}" srcId="{17B4977C-0E21-4F73-AAC2-2158723B425E}" destId="{65119C36-AA29-4017-91C0-EEB424891681}" srcOrd="4" destOrd="0" parTransId="{3F35E35A-7470-421C-B097-7EFEAA182F8A}" sibTransId="{7DDDBF57-6627-4170-9A27-99FCB6F8A52D}"/>
    <dgm:cxn modelId="{1637176D-FF55-4CBB-AD38-9A3197A6C7FC}" srcId="{17B4977C-0E21-4F73-AAC2-2158723B425E}" destId="{64E0CF39-29A7-4008-8801-CBAF05C0B32D}" srcOrd="2" destOrd="0" parTransId="{5B21BA38-A683-4D29-B5AD-E80FB4DE7ED3}" sibTransId="{115E9AE7-CF7C-452E-A355-15C2D36E5DAA}"/>
    <dgm:cxn modelId="{12F6A217-85C4-475A-9E2B-69DEEAF8FA52}" type="presOf" srcId="{1C453C63-0EE7-4751-9450-E86C709DE741}" destId="{15B939CD-1E31-4628-8E44-DDCEDE5A1A76}" srcOrd="0" destOrd="0" presId="urn:microsoft.com/office/officeart/2005/8/layout/vProcess5"/>
    <dgm:cxn modelId="{6FEAE1FE-5E10-4D44-80D8-23AE2CBBF67A}" type="presOf" srcId="{F9714ECE-390B-4E95-8AB0-A77BA7E7ADD6}" destId="{C4A2370E-85CF-4E89-9858-C150D3DDE263}" srcOrd="1" destOrd="0" presId="urn:microsoft.com/office/officeart/2005/8/layout/vProcess5"/>
    <dgm:cxn modelId="{77CD3D40-F8A4-401F-8A34-C3256452D132}" type="presOf" srcId="{65119C36-AA29-4017-91C0-EEB424891681}" destId="{85B157D8-5548-4467-9255-F1EBB80456EC}" srcOrd="1" destOrd="0" presId="urn:microsoft.com/office/officeart/2005/8/layout/vProcess5"/>
    <dgm:cxn modelId="{20E23908-6922-4C60-B39E-9EA7B25055A7}" type="presOf" srcId="{115E9AE7-CF7C-452E-A355-15C2D36E5DAA}" destId="{1E55CFCB-3A13-4C67-9F8E-9B50CD649E31}" srcOrd="0" destOrd="0" presId="urn:microsoft.com/office/officeart/2005/8/layout/vProcess5"/>
    <dgm:cxn modelId="{1A9FCADB-86AD-4A22-ABF8-DB4897869F08}" srcId="{17B4977C-0E21-4F73-AAC2-2158723B425E}" destId="{E2829CD9-1165-414E-BE52-59D5E3680CED}" srcOrd="10" destOrd="0" parTransId="{F758E894-6AD0-45EE-8490-6C8871AA2004}" sibTransId="{129C585C-FB5A-4C03-A6DF-40763BEE164D}"/>
    <dgm:cxn modelId="{9675E004-901D-4F0B-BA0D-1D314F36D621}" srcId="{17B4977C-0E21-4F73-AAC2-2158723B425E}" destId="{01408D96-FB5C-46C0-AE8F-9040ED654CEB}" srcOrd="9" destOrd="0" parTransId="{9C753908-73CA-4D53-BC35-5241454936EC}" sibTransId="{51EB2D8B-F3BB-4585-B18A-2D27BD1E0166}"/>
    <dgm:cxn modelId="{23B4EEED-C44A-4D27-970B-B094FD5A0F95}" srcId="{17B4977C-0E21-4F73-AAC2-2158723B425E}" destId="{63B8F74E-40E6-4A63-A680-641B452F13CE}" srcOrd="11" destOrd="0" parTransId="{D5441150-5CE8-48CF-9E4A-D440B3099C95}" sibTransId="{05AC3BA0-916B-40C6-890E-FD6F04281026}"/>
    <dgm:cxn modelId="{E9AA507F-2426-40A3-8497-266E3161BF58}" type="presOf" srcId="{F9714ECE-390B-4E95-8AB0-A77BA7E7ADD6}" destId="{4FCD7C83-D7F7-4C0D-9DED-E17B13852595}" srcOrd="0" destOrd="0" presId="urn:microsoft.com/office/officeart/2005/8/layout/vProcess5"/>
    <dgm:cxn modelId="{43E92710-3561-40B4-8CF1-F3F5DE53BC4B}" type="presOf" srcId="{65119C36-AA29-4017-91C0-EEB424891681}" destId="{211C35DE-C4C6-4977-A7DC-AD88910994E6}" srcOrd="0" destOrd="0" presId="urn:microsoft.com/office/officeart/2005/8/layout/vProcess5"/>
    <dgm:cxn modelId="{0DCE0EF9-4BEE-4F8C-B32D-CE91932A9374}" srcId="{17B4977C-0E21-4F73-AAC2-2158723B425E}" destId="{AF760ABB-5448-4B86-A534-8C46AD52FA0A}" srcOrd="7" destOrd="0" parTransId="{E364BBC1-BA82-4C60-8FAA-B29BBF7DBFC3}" sibTransId="{38AB1620-C057-4C89-B2D6-2D03FA10E8DF}"/>
    <dgm:cxn modelId="{85B2440A-AFEF-4367-BD4A-56478211AB93}" type="presOf" srcId="{64E0CF39-29A7-4008-8801-CBAF05C0B32D}" destId="{66E02DD1-02D5-4AA9-AE6C-D1298426A7D7}" srcOrd="0" destOrd="0" presId="urn:microsoft.com/office/officeart/2005/8/layout/vProcess5"/>
    <dgm:cxn modelId="{39C795A8-4FD4-47E0-A42D-18C4517A523B}" type="presOf" srcId="{17B4977C-0E21-4F73-AAC2-2158723B425E}" destId="{8E25F9FE-D8C4-43C8-AC25-F65386EE275C}" srcOrd="0" destOrd="0" presId="urn:microsoft.com/office/officeart/2005/8/layout/vProcess5"/>
    <dgm:cxn modelId="{A35983DA-C202-49BC-84DE-C46E113BB4D9}" type="presOf" srcId="{17B4CEA0-EC38-4024-B5D6-8B45602BF708}" destId="{60B0ACF4-EEEE-4614-A007-EB79BA603C40}" srcOrd="0" destOrd="0" presId="urn:microsoft.com/office/officeart/2005/8/layout/vProcess5"/>
    <dgm:cxn modelId="{95441EA0-53D7-471E-A77E-3EEAB0959FA5}" type="presOf" srcId="{C7934CD4-66B5-4BF9-981B-AE1B97930D6E}" destId="{DC0EF1A0-BFCF-4525-8FB7-C2FB1A4A4C29}" srcOrd="0" destOrd="0" presId="urn:microsoft.com/office/officeart/2005/8/layout/vProcess5"/>
    <dgm:cxn modelId="{47D8893D-0F24-4258-AE41-DF660690E6A6}" srcId="{17B4977C-0E21-4F73-AAC2-2158723B425E}" destId="{C7934CD4-66B5-4BF9-981B-AE1B97930D6E}" srcOrd="1" destOrd="0" parTransId="{F57936C1-42DB-461D-85A3-029B24777F08}" sibTransId="{90F6FED7-ABB6-4B6E-822C-80F0B3797315}"/>
    <dgm:cxn modelId="{12DDBBEA-AA9F-462D-AC4D-C879D8BAA369}" srcId="{17B4977C-0E21-4F73-AAC2-2158723B425E}" destId="{FC4AC33B-AEFD-4279-867D-70E5F706884B}" srcOrd="5" destOrd="0" parTransId="{BF713E6A-31E3-4E56-B826-8F97010A1F23}" sibTransId="{67AF0EB2-02A5-454A-8BB5-446369D17937}"/>
    <dgm:cxn modelId="{62F22CCB-ED67-4792-9E13-4908B1D32CB2}" type="presOf" srcId="{C7934CD4-66B5-4BF9-981B-AE1B97930D6E}" destId="{FA076A23-3253-4B8F-A366-2F442731C4D5}" srcOrd="1" destOrd="0" presId="urn:microsoft.com/office/officeart/2005/8/layout/vProcess5"/>
    <dgm:cxn modelId="{65FA0D5A-1B6B-429C-9FA8-A4A880D2CEC4}" type="presParOf" srcId="{8E25F9FE-D8C4-43C8-AC25-F65386EE275C}" destId="{19FB2A87-D46C-451E-BCF4-56AF2301CF99}" srcOrd="0" destOrd="0" presId="urn:microsoft.com/office/officeart/2005/8/layout/vProcess5"/>
    <dgm:cxn modelId="{25FB4ACA-B487-4FFF-ADA8-CD337E21B572}" type="presParOf" srcId="{8E25F9FE-D8C4-43C8-AC25-F65386EE275C}" destId="{60B0ACF4-EEEE-4614-A007-EB79BA603C40}" srcOrd="1" destOrd="0" presId="urn:microsoft.com/office/officeart/2005/8/layout/vProcess5"/>
    <dgm:cxn modelId="{FF247A7D-8E58-499E-9087-CC262700F276}" type="presParOf" srcId="{8E25F9FE-D8C4-43C8-AC25-F65386EE275C}" destId="{DC0EF1A0-BFCF-4525-8FB7-C2FB1A4A4C29}" srcOrd="2" destOrd="0" presId="urn:microsoft.com/office/officeart/2005/8/layout/vProcess5"/>
    <dgm:cxn modelId="{2E0E0776-16DF-4143-967C-6B4ECE4BBF55}" type="presParOf" srcId="{8E25F9FE-D8C4-43C8-AC25-F65386EE275C}" destId="{66E02DD1-02D5-4AA9-AE6C-D1298426A7D7}" srcOrd="3" destOrd="0" presId="urn:microsoft.com/office/officeart/2005/8/layout/vProcess5"/>
    <dgm:cxn modelId="{81129B3A-2C4B-4C4D-9158-C0DB0F0EA385}" type="presParOf" srcId="{8E25F9FE-D8C4-43C8-AC25-F65386EE275C}" destId="{4FCD7C83-D7F7-4C0D-9DED-E17B13852595}" srcOrd="4" destOrd="0" presId="urn:microsoft.com/office/officeart/2005/8/layout/vProcess5"/>
    <dgm:cxn modelId="{8CB63789-73AE-4D15-ADAD-5C4BAAE0E27F}" type="presParOf" srcId="{8E25F9FE-D8C4-43C8-AC25-F65386EE275C}" destId="{211C35DE-C4C6-4977-A7DC-AD88910994E6}" srcOrd="5" destOrd="0" presId="urn:microsoft.com/office/officeart/2005/8/layout/vProcess5"/>
    <dgm:cxn modelId="{FF2392DE-02E2-4234-BD41-53002F4C7D29}" type="presParOf" srcId="{8E25F9FE-D8C4-43C8-AC25-F65386EE275C}" destId="{92092B13-6472-4323-9772-0F3B7CE24C20}" srcOrd="6" destOrd="0" presId="urn:microsoft.com/office/officeart/2005/8/layout/vProcess5"/>
    <dgm:cxn modelId="{3442E697-5A77-4C80-AB44-65B41A33A0B5}" type="presParOf" srcId="{8E25F9FE-D8C4-43C8-AC25-F65386EE275C}" destId="{C2F6613A-6790-44BF-B63D-8F3FA6A2C9B4}" srcOrd="7" destOrd="0" presId="urn:microsoft.com/office/officeart/2005/8/layout/vProcess5"/>
    <dgm:cxn modelId="{68556968-54A8-4A1F-BBE2-3F22B0A9A400}" type="presParOf" srcId="{8E25F9FE-D8C4-43C8-AC25-F65386EE275C}" destId="{1E55CFCB-3A13-4C67-9F8E-9B50CD649E31}" srcOrd="8" destOrd="0" presId="urn:microsoft.com/office/officeart/2005/8/layout/vProcess5"/>
    <dgm:cxn modelId="{3B115E1E-EE18-4B19-A467-1225320903F9}" type="presParOf" srcId="{8E25F9FE-D8C4-43C8-AC25-F65386EE275C}" destId="{15B939CD-1E31-4628-8E44-DDCEDE5A1A76}" srcOrd="9" destOrd="0" presId="urn:microsoft.com/office/officeart/2005/8/layout/vProcess5"/>
    <dgm:cxn modelId="{663BDDCA-86D6-4A55-ADBD-5A1F1F59E929}" type="presParOf" srcId="{8E25F9FE-D8C4-43C8-AC25-F65386EE275C}" destId="{D9CC7707-363B-4DC2-B911-067D034D1629}" srcOrd="10" destOrd="0" presId="urn:microsoft.com/office/officeart/2005/8/layout/vProcess5"/>
    <dgm:cxn modelId="{82F72EB3-9031-4BA5-B722-5649667E3212}" type="presParOf" srcId="{8E25F9FE-D8C4-43C8-AC25-F65386EE275C}" destId="{FA076A23-3253-4B8F-A366-2F442731C4D5}" srcOrd="11" destOrd="0" presId="urn:microsoft.com/office/officeart/2005/8/layout/vProcess5"/>
    <dgm:cxn modelId="{8C76C488-12D0-45CA-A74C-9B2FA30BDFC3}" type="presParOf" srcId="{8E25F9FE-D8C4-43C8-AC25-F65386EE275C}" destId="{BD1C828C-FAF0-432D-A333-71DC2A7E09C4}" srcOrd="12" destOrd="0" presId="urn:microsoft.com/office/officeart/2005/8/layout/vProcess5"/>
    <dgm:cxn modelId="{F55147B2-13EA-4ADF-B625-1EA38108A3D5}" type="presParOf" srcId="{8E25F9FE-D8C4-43C8-AC25-F65386EE275C}" destId="{C4A2370E-85CF-4E89-9858-C150D3DDE263}" srcOrd="13" destOrd="0" presId="urn:microsoft.com/office/officeart/2005/8/layout/vProcess5"/>
    <dgm:cxn modelId="{259A5C07-1FCE-4D28-87C3-21A941A565C2}" type="presParOf" srcId="{8E25F9FE-D8C4-43C8-AC25-F65386EE275C}" destId="{85B157D8-5548-4467-9255-F1EBB80456E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541EE7-CADD-481F-A51A-4164134D937B}" type="doc">
      <dgm:prSet loTypeId="urn:microsoft.com/office/officeart/2005/8/layout/venn2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C319E60-F2CC-45F1-B7FC-5D179AE594D0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Нормативно-правовые акты</a:t>
          </a:r>
          <a:endParaRPr lang="ru-RU" b="1" dirty="0">
            <a:solidFill>
              <a:srgbClr val="002060"/>
            </a:solidFill>
          </a:endParaRPr>
        </a:p>
      </dgm:t>
    </dgm:pt>
    <dgm:pt modelId="{8FF798CA-4634-4875-9495-B95382C7CEF7}" type="parTrans" cxnId="{B926E446-E286-4A27-93E8-A050024BA394}">
      <dgm:prSet/>
      <dgm:spPr/>
      <dgm:t>
        <a:bodyPr/>
        <a:lstStyle/>
        <a:p>
          <a:endParaRPr lang="ru-RU"/>
        </a:p>
      </dgm:t>
    </dgm:pt>
    <dgm:pt modelId="{9A156058-1C26-4CF8-967B-5F49316EF6E4}" type="sibTrans" cxnId="{B926E446-E286-4A27-93E8-A050024BA394}">
      <dgm:prSet/>
      <dgm:spPr/>
      <dgm:t>
        <a:bodyPr/>
        <a:lstStyle/>
        <a:p>
          <a:endParaRPr lang="ru-RU"/>
        </a:p>
      </dgm:t>
    </dgm:pt>
    <dgm:pt modelId="{B55CFEE0-40BF-444B-9678-803616690B26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Реестр организаций</a:t>
          </a:r>
          <a:endParaRPr lang="ru-RU" sz="1000" b="1" dirty="0">
            <a:solidFill>
              <a:srgbClr val="002060"/>
            </a:solidFill>
          </a:endParaRPr>
        </a:p>
      </dgm:t>
    </dgm:pt>
    <dgm:pt modelId="{69A9F45F-3D71-49D1-9F80-BE8FCAFEA3DD}" type="parTrans" cxnId="{908B5B8B-2397-41C2-B1A5-E79DBDD73BE3}">
      <dgm:prSet/>
      <dgm:spPr/>
      <dgm:t>
        <a:bodyPr/>
        <a:lstStyle/>
        <a:p>
          <a:endParaRPr lang="ru-RU"/>
        </a:p>
      </dgm:t>
    </dgm:pt>
    <dgm:pt modelId="{26E75DDC-091E-4A3F-A53F-44A9B8276DE3}" type="sibTrans" cxnId="{908B5B8B-2397-41C2-B1A5-E79DBDD73BE3}">
      <dgm:prSet/>
      <dgm:spPr/>
      <dgm:t>
        <a:bodyPr/>
        <a:lstStyle/>
        <a:p>
          <a:endParaRPr lang="ru-RU"/>
        </a:p>
      </dgm:t>
    </dgm:pt>
    <dgm:pt modelId="{B0FF5B00-DFDF-4545-A348-B41BE0CD5DB1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Ресурсный центр</a:t>
          </a:r>
          <a:endParaRPr lang="ru-RU" sz="1000" b="1" dirty="0">
            <a:solidFill>
              <a:srgbClr val="002060"/>
            </a:solidFill>
          </a:endParaRPr>
        </a:p>
      </dgm:t>
    </dgm:pt>
    <dgm:pt modelId="{521B3249-78A7-4539-996B-95155C938AFA}" type="parTrans" cxnId="{B24CB8A4-2B53-40B2-8DE2-0A6DFEE9CA7D}">
      <dgm:prSet/>
      <dgm:spPr/>
      <dgm:t>
        <a:bodyPr/>
        <a:lstStyle/>
        <a:p>
          <a:endParaRPr lang="ru-RU"/>
        </a:p>
      </dgm:t>
    </dgm:pt>
    <dgm:pt modelId="{B2E1BF6A-C484-4FA6-925F-BB9E3204BA40}" type="sibTrans" cxnId="{B24CB8A4-2B53-40B2-8DE2-0A6DFEE9CA7D}">
      <dgm:prSet/>
      <dgm:spPr/>
      <dgm:t>
        <a:bodyPr/>
        <a:lstStyle/>
        <a:p>
          <a:endParaRPr lang="ru-RU"/>
        </a:p>
      </dgm:t>
    </dgm:pt>
    <dgm:pt modelId="{D8B2F15E-2D58-496F-9B0F-EB90D0A8CC79}">
      <dgm:prSet phldrT="[Текст]" custT="1"/>
      <dgm:spPr/>
      <dgm:t>
        <a:bodyPr/>
        <a:lstStyle/>
        <a:p>
          <a:r>
            <a:rPr lang="ru-RU" sz="1000" b="1" dirty="0" smtClean="0">
              <a:ln w="0"/>
              <a:solidFill>
                <a:srgbClr val="002060"/>
              </a:solidFill>
            </a:rPr>
            <a:t>Комплексное сопровождение детей с расстройствами аутистического спектра и другими ментальными нарушениями Саратовской области</a:t>
          </a:r>
          <a:endParaRPr lang="ru-RU" sz="1000" dirty="0">
            <a:solidFill>
              <a:srgbClr val="002060"/>
            </a:solidFill>
          </a:endParaRPr>
        </a:p>
      </dgm:t>
    </dgm:pt>
    <dgm:pt modelId="{48F75299-FA8F-464E-9145-0FA6478357D5}" type="parTrans" cxnId="{78A99304-E564-433F-85D1-E576FA9B5C71}">
      <dgm:prSet/>
      <dgm:spPr/>
      <dgm:t>
        <a:bodyPr/>
        <a:lstStyle/>
        <a:p>
          <a:endParaRPr lang="ru-RU"/>
        </a:p>
      </dgm:t>
    </dgm:pt>
    <dgm:pt modelId="{7931895C-2FAE-4606-9854-54F5D1BC6DDD}" type="sibTrans" cxnId="{78A99304-E564-433F-85D1-E576FA9B5C71}">
      <dgm:prSet/>
      <dgm:spPr/>
      <dgm:t>
        <a:bodyPr/>
        <a:lstStyle/>
        <a:p>
          <a:endParaRPr lang="ru-RU"/>
        </a:p>
      </dgm:t>
    </dgm:pt>
    <dgm:pt modelId="{8B9189A4-7FB1-43E4-8E66-F3D2D335A848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Информационно-методическое сопровождение</a:t>
          </a:r>
          <a:endParaRPr lang="ru-RU" sz="1000" b="1" dirty="0">
            <a:solidFill>
              <a:srgbClr val="002060"/>
            </a:solidFill>
          </a:endParaRPr>
        </a:p>
      </dgm:t>
    </dgm:pt>
    <dgm:pt modelId="{C99286CC-A75E-4FC4-862A-09316627247F}" type="parTrans" cxnId="{74612501-0F06-4043-B328-B6E397D0C265}">
      <dgm:prSet/>
      <dgm:spPr/>
      <dgm:t>
        <a:bodyPr/>
        <a:lstStyle/>
        <a:p>
          <a:endParaRPr lang="ru-RU"/>
        </a:p>
      </dgm:t>
    </dgm:pt>
    <dgm:pt modelId="{963B4C83-8E03-40A1-9D6F-D2C8E7AD71A8}" type="sibTrans" cxnId="{74612501-0F06-4043-B328-B6E397D0C265}">
      <dgm:prSet/>
      <dgm:spPr/>
      <dgm:t>
        <a:bodyPr/>
        <a:lstStyle/>
        <a:p>
          <a:endParaRPr lang="ru-RU"/>
        </a:p>
      </dgm:t>
    </dgm:pt>
    <dgm:pt modelId="{23BF8249-DCB9-4A4C-8550-8CB5D5AD893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Контакты поддерживающих служб</a:t>
          </a:r>
          <a:endParaRPr lang="ru-RU" b="1" dirty="0">
            <a:solidFill>
              <a:srgbClr val="002060"/>
            </a:solidFill>
          </a:endParaRPr>
        </a:p>
      </dgm:t>
    </dgm:pt>
    <dgm:pt modelId="{C0E414C5-4734-4216-B718-B55E23A82521}" type="parTrans" cxnId="{55756C11-AA41-4F80-8EE8-08423770668B}">
      <dgm:prSet/>
      <dgm:spPr/>
      <dgm:t>
        <a:bodyPr/>
        <a:lstStyle/>
        <a:p>
          <a:endParaRPr lang="ru-RU"/>
        </a:p>
      </dgm:t>
    </dgm:pt>
    <dgm:pt modelId="{BA13E24F-EE80-443A-85E7-98D499B213DE}" type="sibTrans" cxnId="{55756C11-AA41-4F80-8EE8-08423770668B}">
      <dgm:prSet/>
      <dgm:spPr/>
      <dgm:t>
        <a:bodyPr/>
        <a:lstStyle/>
        <a:p>
          <a:endParaRPr lang="ru-RU"/>
        </a:p>
      </dgm:t>
    </dgm:pt>
    <dgm:pt modelId="{F42421E9-C3EA-4174-A66B-A96A97A1D463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Часто задаваемые вопросы</a:t>
          </a:r>
          <a:endParaRPr lang="ru-RU" b="1" dirty="0">
            <a:solidFill>
              <a:srgbClr val="002060"/>
            </a:solidFill>
          </a:endParaRPr>
        </a:p>
      </dgm:t>
    </dgm:pt>
    <dgm:pt modelId="{DC281480-160E-4233-A291-DFA27B8372CF}" type="parTrans" cxnId="{8428992E-A309-4A40-95E1-33291629D067}">
      <dgm:prSet/>
      <dgm:spPr/>
      <dgm:t>
        <a:bodyPr/>
        <a:lstStyle/>
        <a:p>
          <a:endParaRPr lang="ru-RU"/>
        </a:p>
      </dgm:t>
    </dgm:pt>
    <dgm:pt modelId="{9C0E3338-047B-4E80-8189-5E0FAC62B96A}" type="sibTrans" cxnId="{8428992E-A309-4A40-95E1-33291629D067}">
      <dgm:prSet/>
      <dgm:spPr/>
      <dgm:t>
        <a:bodyPr/>
        <a:lstStyle/>
        <a:p>
          <a:endParaRPr lang="ru-RU"/>
        </a:p>
      </dgm:t>
    </dgm:pt>
    <dgm:pt modelId="{506E5A72-DFBB-4629-ABED-7C9FAE0103AA}" type="pres">
      <dgm:prSet presAssocID="{70541EE7-CADD-481F-A51A-4164134D937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51D4A9-D498-4547-8ABA-5248E3E25C01}" type="pres">
      <dgm:prSet presAssocID="{70541EE7-CADD-481F-A51A-4164134D937B}" presName="comp1" presStyleCnt="0"/>
      <dgm:spPr/>
    </dgm:pt>
    <dgm:pt modelId="{F9E541B2-9A61-4DF7-B3DC-DEC3FB42644A}" type="pres">
      <dgm:prSet presAssocID="{70541EE7-CADD-481F-A51A-4164134D937B}" presName="circle1" presStyleLbl="node1" presStyleIdx="0" presStyleCnt="7"/>
      <dgm:spPr/>
      <dgm:t>
        <a:bodyPr/>
        <a:lstStyle/>
        <a:p>
          <a:endParaRPr lang="ru-RU"/>
        </a:p>
      </dgm:t>
    </dgm:pt>
    <dgm:pt modelId="{E6AFF2E4-9C49-4442-9685-F2D83D90497A}" type="pres">
      <dgm:prSet presAssocID="{70541EE7-CADD-481F-A51A-4164134D937B}" presName="c1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E64BE-38FA-4A4E-98C5-A237EF83D810}" type="pres">
      <dgm:prSet presAssocID="{70541EE7-CADD-481F-A51A-4164134D937B}" presName="comp2" presStyleCnt="0"/>
      <dgm:spPr/>
    </dgm:pt>
    <dgm:pt modelId="{55B0E512-74DC-44AC-A6A9-3E38F85B435D}" type="pres">
      <dgm:prSet presAssocID="{70541EE7-CADD-481F-A51A-4164134D937B}" presName="circle2" presStyleLbl="node1" presStyleIdx="1" presStyleCnt="7"/>
      <dgm:spPr/>
      <dgm:t>
        <a:bodyPr/>
        <a:lstStyle/>
        <a:p>
          <a:endParaRPr lang="ru-RU"/>
        </a:p>
      </dgm:t>
    </dgm:pt>
    <dgm:pt modelId="{B3401AFD-ED60-4D9D-B9E9-94D8DB77E87A}" type="pres">
      <dgm:prSet presAssocID="{70541EE7-CADD-481F-A51A-4164134D937B}" presName="c2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F44BE5-1601-426F-A49D-ECB8B1935F68}" type="pres">
      <dgm:prSet presAssocID="{70541EE7-CADD-481F-A51A-4164134D937B}" presName="comp3" presStyleCnt="0"/>
      <dgm:spPr/>
    </dgm:pt>
    <dgm:pt modelId="{D6F46D8A-669D-4906-A813-D491407CC61D}" type="pres">
      <dgm:prSet presAssocID="{70541EE7-CADD-481F-A51A-4164134D937B}" presName="circle3" presStyleLbl="node1" presStyleIdx="2" presStyleCnt="7"/>
      <dgm:spPr/>
      <dgm:t>
        <a:bodyPr/>
        <a:lstStyle/>
        <a:p>
          <a:endParaRPr lang="ru-RU"/>
        </a:p>
      </dgm:t>
    </dgm:pt>
    <dgm:pt modelId="{9BDFABB5-798F-42EE-9266-BD87766BD32C}" type="pres">
      <dgm:prSet presAssocID="{70541EE7-CADD-481F-A51A-4164134D937B}" presName="c3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32904-86E5-4232-87EA-355F5B71E383}" type="pres">
      <dgm:prSet presAssocID="{70541EE7-CADD-481F-A51A-4164134D937B}" presName="comp4" presStyleCnt="0"/>
      <dgm:spPr/>
    </dgm:pt>
    <dgm:pt modelId="{789D1A16-91FF-40A2-87BA-25FB6E9EE708}" type="pres">
      <dgm:prSet presAssocID="{70541EE7-CADD-481F-A51A-4164134D937B}" presName="circle4" presStyleLbl="node1" presStyleIdx="3" presStyleCnt="7" custScaleY="98252" custLinFactNeighborX="-104" custLinFactNeighborY="-5594"/>
      <dgm:spPr/>
      <dgm:t>
        <a:bodyPr/>
        <a:lstStyle/>
        <a:p>
          <a:endParaRPr lang="ru-RU"/>
        </a:p>
      </dgm:t>
    </dgm:pt>
    <dgm:pt modelId="{1F376D99-741C-44CA-ABF2-D22364DBF1E7}" type="pres">
      <dgm:prSet presAssocID="{70541EE7-CADD-481F-A51A-4164134D937B}" presName="c4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54BF6-F5AA-4E8C-98D1-45FF4E9EC671}" type="pres">
      <dgm:prSet presAssocID="{70541EE7-CADD-481F-A51A-4164134D937B}" presName="comp5" presStyleCnt="0"/>
      <dgm:spPr/>
    </dgm:pt>
    <dgm:pt modelId="{9D9CE829-84FC-4C9F-B239-96B9DD1B3D0A}" type="pres">
      <dgm:prSet presAssocID="{70541EE7-CADD-481F-A51A-4164134D937B}" presName="circle5" presStyleLbl="node1" presStyleIdx="4" presStyleCnt="7" custScaleY="92552" custLinFactNeighborX="678" custLinFactNeighborY="-9375"/>
      <dgm:spPr/>
      <dgm:t>
        <a:bodyPr/>
        <a:lstStyle/>
        <a:p>
          <a:endParaRPr lang="ru-RU"/>
        </a:p>
      </dgm:t>
    </dgm:pt>
    <dgm:pt modelId="{943782CB-13FE-4B5F-BF15-14F7BCFEFBE9}" type="pres">
      <dgm:prSet presAssocID="{70541EE7-CADD-481F-A51A-4164134D937B}" presName="c5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4A5506-AEA4-43F5-A60E-A59A275CACFE}" type="pres">
      <dgm:prSet presAssocID="{70541EE7-CADD-481F-A51A-4164134D937B}" presName="comp6" presStyleCnt="0"/>
      <dgm:spPr/>
    </dgm:pt>
    <dgm:pt modelId="{ACC40D58-66E0-4526-9BB9-2FAAEBA8F598}" type="pres">
      <dgm:prSet presAssocID="{70541EE7-CADD-481F-A51A-4164134D937B}" presName="circle6" presStyleLbl="node1" presStyleIdx="5" presStyleCnt="7" custScaleX="112924" custLinFactNeighborX="8" custLinFactNeighborY="-12558"/>
      <dgm:spPr/>
      <dgm:t>
        <a:bodyPr/>
        <a:lstStyle/>
        <a:p>
          <a:endParaRPr lang="ru-RU"/>
        </a:p>
      </dgm:t>
    </dgm:pt>
    <dgm:pt modelId="{61B8A75B-0475-4CBD-9ABA-B49A4D42ECC5}" type="pres">
      <dgm:prSet presAssocID="{70541EE7-CADD-481F-A51A-4164134D937B}" presName="c6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44ECA-F5CD-4BA9-86B2-9CB698ABAEE1}" type="pres">
      <dgm:prSet presAssocID="{70541EE7-CADD-481F-A51A-4164134D937B}" presName="comp7" presStyleCnt="0"/>
      <dgm:spPr/>
    </dgm:pt>
    <dgm:pt modelId="{81E89A48-9040-4299-A0F3-A36FCD9B6A13}" type="pres">
      <dgm:prSet presAssocID="{70541EE7-CADD-481F-A51A-4164134D937B}" presName="circle7" presStyleLbl="node1" presStyleIdx="6" presStyleCnt="7" custScaleX="482061" custScaleY="123077"/>
      <dgm:spPr/>
      <dgm:t>
        <a:bodyPr/>
        <a:lstStyle/>
        <a:p>
          <a:endParaRPr lang="ru-RU"/>
        </a:p>
      </dgm:t>
    </dgm:pt>
    <dgm:pt modelId="{A86E3FEE-05E0-4356-8D9F-B3279D4B65B1}" type="pres">
      <dgm:prSet presAssocID="{70541EE7-CADD-481F-A51A-4164134D937B}" presName="c7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756C11-AA41-4F80-8EE8-08423770668B}" srcId="{70541EE7-CADD-481F-A51A-4164134D937B}" destId="{23BF8249-DCB9-4A4C-8550-8CB5D5AD893B}" srcOrd="1" destOrd="0" parTransId="{C0E414C5-4734-4216-B718-B55E23A82521}" sibTransId="{BA13E24F-EE80-443A-85E7-98D499B213DE}"/>
    <dgm:cxn modelId="{AF8AE571-90FD-4499-BF02-F915B07DBC18}" type="presOf" srcId="{70541EE7-CADD-481F-A51A-4164134D937B}" destId="{506E5A72-DFBB-4629-ABED-7C9FAE0103AA}" srcOrd="0" destOrd="0" presId="urn:microsoft.com/office/officeart/2005/8/layout/venn2"/>
    <dgm:cxn modelId="{D2A437A3-9486-48E3-B084-F64197A544A2}" type="presOf" srcId="{D8B2F15E-2D58-496F-9B0F-EB90D0A8CC79}" destId="{81E89A48-9040-4299-A0F3-A36FCD9B6A13}" srcOrd="0" destOrd="0" presId="urn:microsoft.com/office/officeart/2005/8/layout/venn2"/>
    <dgm:cxn modelId="{72B52E6B-3B89-4AD7-98D4-E81CFBA6B35F}" type="presOf" srcId="{D8B2F15E-2D58-496F-9B0F-EB90D0A8CC79}" destId="{A86E3FEE-05E0-4356-8D9F-B3279D4B65B1}" srcOrd="1" destOrd="0" presId="urn:microsoft.com/office/officeart/2005/8/layout/venn2"/>
    <dgm:cxn modelId="{017D3429-35AC-460A-9EA3-527C42A7BB4C}" type="presOf" srcId="{23BF8249-DCB9-4A4C-8550-8CB5D5AD893B}" destId="{55B0E512-74DC-44AC-A6A9-3E38F85B435D}" srcOrd="0" destOrd="0" presId="urn:microsoft.com/office/officeart/2005/8/layout/venn2"/>
    <dgm:cxn modelId="{78A99304-E564-433F-85D1-E576FA9B5C71}" srcId="{70541EE7-CADD-481F-A51A-4164134D937B}" destId="{D8B2F15E-2D58-496F-9B0F-EB90D0A8CC79}" srcOrd="6" destOrd="0" parTransId="{48F75299-FA8F-464E-9145-0FA6478357D5}" sibTransId="{7931895C-2FAE-4606-9854-54F5D1BC6DDD}"/>
    <dgm:cxn modelId="{74612501-0F06-4043-B328-B6E397D0C265}" srcId="{70541EE7-CADD-481F-A51A-4164134D937B}" destId="{8B9189A4-7FB1-43E4-8E66-F3D2D335A848}" srcOrd="3" destOrd="0" parTransId="{C99286CC-A75E-4FC4-862A-09316627247F}" sibTransId="{963B4C83-8E03-40A1-9D6F-D2C8E7AD71A8}"/>
    <dgm:cxn modelId="{317D941B-D680-4E8D-8306-58958A3D5AF4}" type="presOf" srcId="{B55CFEE0-40BF-444B-9678-803616690B26}" destId="{943782CB-13FE-4B5F-BF15-14F7BCFEFBE9}" srcOrd="1" destOrd="0" presId="urn:microsoft.com/office/officeart/2005/8/layout/venn2"/>
    <dgm:cxn modelId="{22F601FE-E663-4469-B371-57992874DAA0}" type="presOf" srcId="{8B9189A4-7FB1-43E4-8E66-F3D2D335A848}" destId="{789D1A16-91FF-40A2-87BA-25FB6E9EE708}" srcOrd="0" destOrd="0" presId="urn:microsoft.com/office/officeart/2005/8/layout/venn2"/>
    <dgm:cxn modelId="{B24CB8A4-2B53-40B2-8DE2-0A6DFEE9CA7D}" srcId="{70541EE7-CADD-481F-A51A-4164134D937B}" destId="{B0FF5B00-DFDF-4545-A348-B41BE0CD5DB1}" srcOrd="5" destOrd="0" parTransId="{521B3249-78A7-4539-996B-95155C938AFA}" sibTransId="{B2E1BF6A-C484-4FA6-925F-BB9E3204BA40}"/>
    <dgm:cxn modelId="{404B7099-C6FD-477C-9497-47CE6ED98ACA}" type="presOf" srcId="{B0FF5B00-DFDF-4545-A348-B41BE0CD5DB1}" destId="{61B8A75B-0475-4CBD-9ABA-B49A4D42ECC5}" srcOrd="1" destOrd="0" presId="urn:microsoft.com/office/officeart/2005/8/layout/venn2"/>
    <dgm:cxn modelId="{908B5B8B-2397-41C2-B1A5-E79DBDD73BE3}" srcId="{70541EE7-CADD-481F-A51A-4164134D937B}" destId="{B55CFEE0-40BF-444B-9678-803616690B26}" srcOrd="4" destOrd="0" parTransId="{69A9F45F-3D71-49D1-9F80-BE8FCAFEA3DD}" sibTransId="{26E75DDC-091E-4A3F-A53F-44A9B8276DE3}"/>
    <dgm:cxn modelId="{D866B93F-02F5-49E2-9292-B7332ECD5605}" type="presOf" srcId="{F42421E9-C3EA-4174-A66B-A96A97A1D463}" destId="{9BDFABB5-798F-42EE-9266-BD87766BD32C}" srcOrd="1" destOrd="0" presId="urn:microsoft.com/office/officeart/2005/8/layout/venn2"/>
    <dgm:cxn modelId="{BCA17186-BEB3-470A-A8BE-A4622480ED2D}" type="presOf" srcId="{B0FF5B00-DFDF-4545-A348-B41BE0CD5DB1}" destId="{ACC40D58-66E0-4526-9BB9-2FAAEBA8F598}" srcOrd="0" destOrd="0" presId="urn:microsoft.com/office/officeart/2005/8/layout/venn2"/>
    <dgm:cxn modelId="{B926E446-E286-4A27-93E8-A050024BA394}" srcId="{70541EE7-CADD-481F-A51A-4164134D937B}" destId="{0C319E60-F2CC-45F1-B7FC-5D179AE594D0}" srcOrd="0" destOrd="0" parTransId="{8FF798CA-4634-4875-9495-B95382C7CEF7}" sibTransId="{9A156058-1C26-4CF8-967B-5F49316EF6E4}"/>
    <dgm:cxn modelId="{A4708146-3BCC-49EF-9D56-94FAD16EB07B}" type="presOf" srcId="{F42421E9-C3EA-4174-A66B-A96A97A1D463}" destId="{D6F46D8A-669D-4906-A813-D491407CC61D}" srcOrd="0" destOrd="0" presId="urn:microsoft.com/office/officeart/2005/8/layout/venn2"/>
    <dgm:cxn modelId="{8428992E-A309-4A40-95E1-33291629D067}" srcId="{70541EE7-CADD-481F-A51A-4164134D937B}" destId="{F42421E9-C3EA-4174-A66B-A96A97A1D463}" srcOrd="2" destOrd="0" parTransId="{DC281480-160E-4233-A291-DFA27B8372CF}" sibTransId="{9C0E3338-047B-4E80-8189-5E0FAC62B96A}"/>
    <dgm:cxn modelId="{3ACE9C5B-CFCD-4D75-8680-CC9F0994D276}" type="presOf" srcId="{23BF8249-DCB9-4A4C-8550-8CB5D5AD893B}" destId="{B3401AFD-ED60-4D9D-B9E9-94D8DB77E87A}" srcOrd="1" destOrd="0" presId="urn:microsoft.com/office/officeart/2005/8/layout/venn2"/>
    <dgm:cxn modelId="{2F3DB985-9D3E-4407-9A01-1BDBF5317E5D}" type="presOf" srcId="{8B9189A4-7FB1-43E4-8E66-F3D2D335A848}" destId="{1F376D99-741C-44CA-ABF2-D22364DBF1E7}" srcOrd="1" destOrd="0" presId="urn:microsoft.com/office/officeart/2005/8/layout/venn2"/>
    <dgm:cxn modelId="{B748DA60-E0D4-4D78-9547-1D60C0F08388}" type="presOf" srcId="{0C319E60-F2CC-45F1-B7FC-5D179AE594D0}" destId="{F9E541B2-9A61-4DF7-B3DC-DEC3FB42644A}" srcOrd="0" destOrd="0" presId="urn:microsoft.com/office/officeart/2005/8/layout/venn2"/>
    <dgm:cxn modelId="{19883E58-91AA-4D2C-922D-D0FAD67DC1B9}" type="presOf" srcId="{B55CFEE0-40BF-444B-9678-803616690B26}" destId="{9D9CE829-84FC-4C9F-B239-96B9DD1B3D0A}" srcOrd="0" destOrd="0" presId="urn:microsoft.com/office/officeart/2005/8/layout/venn2"/>
    <dgm:cxn modelId="{B14170C8-CC95-4B11-8F9E-5348C6F1BDB5}" type="presOf" srcId="{0C319E60-F2CC-45F1-B7FC-5D179AE594D0}" destId="{E6AFF2E4-9C49-4442-9685-F2D83D90497A}" srcOrd="1" destOrd="0" presId="urn:microsoft.com/office/officeart/2005/8/layout/venn2"/>
    <dgm:cxn modelId="{C138A412-E93C-483B-BB8D-E84639AD7113}" type="presParOf" srcId="{506E5A72-DFBB-4629-ABED-7C9FAE0103AA}" destId="{9151D4A9-D498-4547-8ABA-5248E3E25C01}" srcOrd="0" destOrd="0" presId="urn:microsoft.com/office/officeart/2005/8/layout/venn2"/>
    <dgm:cxn modelId="{C07E8261-E0EB-4709-B95A-D8DC9F2139CE}" type="presParOf" srcId="{9151D4A9-D498-4547-8ABA-5248E3E25C01}" destId="{F9E541B2-9A61-4DF7-B3DC-DEC3FB42644A}" srcOrd="0" destOrd="0" presId="urn:microsoft.com/office/officeart/2005/8/layout/venn2"/>
    <dgm:cxn modelId="{5B5F5946-AACA-4B66-BB1E-76FF265E5F86}" type="presParOf" srcId="{9151D4A9-D498-4547-8ABA-5248E3E25C01}" destId="{E6AFF2E4-9C49-4442-9685-F2D83D90497A}" srcOrd="1" destOrd="0" presId="urn:microsoft.com/office/officeart/2005/8/layout/venn2"/>
    <dgm:cxn modelId="{E17C9DE5-6C13-47E7-9F70-983BD3E62718}" type="presParOf" srcId="{506E5A72-DFBB-4629-ABED-7C9FAE0103AA}" destId="{B2AE64BE-38FA-4A4E-98C5-A237EF83D810}" srcOrd="1" destOrd="0" presId="urn:microsoft.com/office/officeart/2005/8/layout/venn2"/>
    <dgm:cxn modelId="{EE5B4945-73EE-410E-BDB5-902253236BB9}" type="presParOf" srcId="{B2AE64BE-38FA-4A4E-98C5-A237EF83D810}" destId="{55B0E512-74DC-44AC-A6A9-3E38F85B435D}" srcOrd="0" destOrd="0" presId="urn:microsoft.com/office/officeart/2005/8/layout/venn2"/>
    <dgm:cxn modelId="{EE768A61-1B55-441E-A1FA-AECDB662BC82}" type="presParOf" srcId="{B2AE64BE-38FA-4A4E-98C5-A237EF83D810}" destId="{B3401AFD-ED60-4D9D-B9E9-94D8DB77E87A}" srcOrd="1" destOrd="0" presId="urn:microsoft.com/office/officeart/2005/8/layout/venn2"/>
    <dgm:cxn modelId="{DBF3D997-4373-4330-BCCD-28129C51BF05}" type="presParOf" srcId="{506E5A72-DFBB-4629-ABED-7C9FAE0103AA}" destId="{EFF44BE5-1601-426F-A49D-ECB8B1935F68}" srcOrd="2" destOrd="0" presId="urn:microsoft.com/office/officeart/2005/8/layout/venn2"/>
    <dgm:cxn modelId="{9D4E8CC5-F7BA-40EC-A377-A86640944740}" type="presParOf" srcId="{EFF44BE5-1601-426F-A49D-ECB8B1935F68}" destId="{D6F46D8A-669D-4906-A813-D491407CC61D}" srcOrd="0" destOrd="0" presId="urn:microsoft.com/office/officeart/2005/8/layout/venn2"/>
    <dgm:cxn modelId="{3EF9B1CE-B35E-4F44-A068-5F59FBB21AA6}" type="presParOf" srcId="{EFF44BE5-1601-426F-A49D-ECB8B1935F68}" destId="{9BDFABB5-798F-42EE-9266-BD87766BD32C}" srcOrd="1" destOrd="0" presId="urn:microsoft.com/office/officeart/2005/8/layout/venn2"/>
    <dgm:cxn modelId="{754B8DF9-D5CA-41DF-BE05-855197B66DC9}" type="presParOf" srcId="{506E5A72-DFBB-4629-ABED-7C9FAE0103AA}" destId="{69032904-86E5-4232-87EA-355F5B71E383}" srcOrd="3" destOrd="0" presId="urn:microsoft.com/office/officeart/2005/8/layout/venn2"/>
    <dgm:cxn modelId="{90DEEF92-C6CA-4EA7-A08C-E19D47E8FC28}" type="presParOf" srcId="{69032904-86E5-4232-87EA-355F5B71E383}" destId="{789D1A16-91FF-40A2-87BA-25FB6E9EE708}" srcOrd="0" destOrd="0" presId="urn:microsoft.com/office/officeart/2005/8/layout/venn2"/>
    <dgm:cxn modelId="{AD49AE9C-0BE9-493C-98B3-B7E12921EA90}" type="presParOf" srcId="{69032904-86E5-4232-87EA-355F5B71E383}" destId="{1F376D99-741C-44CA-ABF2-D22364DBF1E7}" srcOrd="1" destOrd="0" presId="urn:microsoft.com/office/officeart/2005/8/layout/venn2"/>
    <dgm:cxn modelId="{5FF2686C-EE5D-4479-9CF3-E6941DBE14AD}" type="presParOf" srcId="{506E5A72-DFBB-4629-ABED-7C9FAE0103AA}" destId="{86754BF6-F5AA-4E8C-98D1-45FF4E9EC671}" srcOrd="4" destOrd="0" presId="urn:microsoft.com/office/officeart/2005/8/layout/venn2"/>
    <dgm:cxn modelId="{5E5A9385-C1B4-4748-908B-672D5EACF84C}" type="presParOf" srcId="{86754BF6-F5AA-4E8C-98D1-45FF4E9EC671}" destId="{9D9CE829-84FC-4C9F-B239-96B9DD1B3D0A}" srcOrd="0" destOrd="0" presId="urn:microsoft.com/office/officeart/2005/8/layout/venn2"/>
    <dgm:cxn modelId="{7662E45F-3C96-42C5-AFDC-AABE4AF6353C}" type="presParOf" srcId="{86754BF6-F5AA-4E8C-98D1-45FF4E9EC671}" destId="{943782CB-13FE-4B5F-BF15-14F7BCFEFBE9}" srcOrd="1" destOrd="0" presId="urn:microsoft.com/office/officeart/2005/8/layout/venn2"/>
    <dgm:cxn modelId="{7DF0B9CA-6D99-490E-AC81-BF4B68D810CE}" type="presParOf" srcId="{506E5A72-DFBB-4629-ABED-7C9FAE0103AA}" destId="{ED4A5506-AEA4-43F5-A60E-A59A275CACFE}" srcOrd="5" destOrd="0" presId="urn:microsoft.com/office/officeart/2005/8/layout/venn2"/>
    <dgm:cxn modelId="{E6563FD7-7B12-4B61-856B-AA5DAD713596}" type="presParOf" srcId="{ED4A5506-AEA4-43F5-A60E-A59A275CACFE}" destId="{ACC40D58-66E0-4526-9BB9-2FAAEBA8F598}" srcOrd="0" destOrd="0" presId="urn:microsoft.com/office/officeart/2005/8/layout/venn2"/>
    <dgm:cxn modelId="{285692EE-4422-45C8-8127-ABF20F437A73}" type="presParOf" srcId="{ED4A5506-AEA4-43F5-A60E-A59A275CACFE}" destId="{61B8A75B-0475-4CBD-9ABA-B49A4D42ECC5}" srcOrd="1" destOrd="0" presId="urn:microsoft.com/office/officeart/2005/8/layout/venn2"/>
    <dgm:cxn modelId="{9BCE456F-CEBB-4F61-AE51-F9115B1274DD}" type="presParOf" srcId="{506E5A72-DFBB-4629-ABED-7C9FAE0103AA}" destId="{93E44ECA-F5CD-4BA9-86B2-9CB698ABAEE1}" srcOrd="6" destOrd="0" presId="urn:microsoft.com/office/officeart/2005/8/layout/venn2"/>
    <dgm:cxn modelId="{1E5724A6-4337-4736-9219-942C0D4F1698}" type="presParOf" srcId="{93E44ECA-F5CD-4BA9-86B2-9CB698ABAEE1}" destId="{81E89A48-9040-4299-A0F3-A36FCD9B6A13}" srcOrd="0" destOrd="0" presId="urn:microsoft.com/office/officeart/2005/8/layout/venn2"/>
    <dgm:cxn modelId="{30438AF0-8A6E-4960-8FC9-287BE68FF320}" type="presParOf" srcId="{93E44ECA-F5CD-4BA9-86B2-9CB698ABAEE1}" destId="{A86E3FEE-05E0-4356-8D9F-B3279D4B65B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B4977C-0E21-4F73-AAC2-2158723B425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7934CD4-66B5-4BF9-981B-AE1B97930D6E}">
      <dgm:prSet phldrT="[Текст]"/>
      <dgm:spPr/>
      <dgm:t>
        <a:bodyPr/>
        <a:lstStyle/>
        <a:p>
          <a:r>
            <a:rPr lang="ru-RU" dirty="0" smtClean="0"/>
            <a:t>77 учреждений культуры</a:t>
          </a:r>
          <a:endParaRPr lang="ru-RU" dirty="0"/>
        </a:p>
      </dgm:t>
    </dgm:pt>
    <dgm:pt modelId="{F57936C1-42DB-461D-85A3-029B24777F08}" type="parTrans" cxnId="{47D8893D-0F24-4258-AE41-DF660690E6A6}">
      <dgm:prSet/>
      <dgm:spPr/>
      <dgm:t>
        <a:bodyPr/>
        <a:lstStyle/>
        <a:p>
          <a:endParaRPr lang="ru-RU"/>
        </a:p>
      </dgm:t>
    </dgm:pt>
    <dgm:pt modelId="{90F6FED7-ABB6-4B6E-822C-80F0B3797315}" type="sibTrans" cxnId="{47D8893D-0F24-4258-AE41-DF660690E6A6}">
      <dgm:prSet/>
      <dgm:spPr/>
      <dgm:t>
        <a:bodyPr/>
        <a:lstStyle/>
        <a:p>
          <a:endParaRPr lang="ru-RU"/>
        </a:p>
      </dgm:t>
    </dgm:pt>
    <dgm:pt modelId="{64E0CF39-29A7-4008-8801-CBAF05C0B32D}">
      <dgm:prSet phldrT="[Текст]"/>
      <dgm:spPr/>
      <dgm:t>
        <a:bodyPr/>
        <a:lstStyle/>
        <a:p>
          <a:r>
            <a:rPr lang="ru-RU" dirty="0" smtClean="0"/>
            <a:t>29 организации социального обслуживания (4 реабилитационных центра для детей и подростков с ограниченными возможностями)</a:t>
          </a:r>
          <a:endParaRPr lang="ru-RU" dirty="0"/>
        </a:p>
      </dgm:t>
    </dgm:pt>
    <dgm:pt modelId="{5B21BA38-A683-4D29-B5AD-E80FB4DE7ED3}" type="parTrans" cxnId="{1637176D-FF55-4CBB-AD38-9A3197A6C7FC}">
      <dgm:prSet/>
      <dgm:spPr/>
      <dgm:t>
        <a:bodyPr/>
        <a:lstStyle/>
        <a:p>
          <a:endParaRPr lang="ru-RU"/>
        </a:p>
      </dgm:t>
    </dgm:pt>
    <dgm:pt modelId="{115E9AE7-CF7C-452E-A355-15C2D36E5DAA}" type="sibTrans" cxnId="{1637176D-FF55-4CBB-AD38-9A3197A6C7FC}">
      <dgm:prSet/>
      <dgm:spPr/>
      <dgm:t>
        <a:bodyPr/>
        <a:lstStyle/>
        <a:p>
          <a:endParaRPr lang="ru-RU"/>
        </a:p>
      </dgm:t>
    </dgm:pt>
    <dgm:pt modelId="{01408D96-FB5C-46C0-AE8F-9040ED654CEB}">
      <dgm:prSet phldrT="[Текст]"/>
      <dgm:spPr/>
      <dgm:t>
        <a:bodyPr/>
        <a:lstStyle/>
        <a:p>
          <a:endParaRPr lang="ru-RU" dirty="0"/>
        </a:p>
      </dgm:t>
    </dgm:pt>
    <dgm:pt modelId="{9C753908-73CA-4D53-BC35-5241454936EC}" type="parTrans" cxnId="{9675E004-901D-4F0B-BA0D-1D314F36D621}">
      <dgm:prSet/>
      <dgm:spPr/>
      <dgm:t>
        <a:bodyPr/>
        <a:lstStyle/>
        <a:p>
          <a:endParaRPr lang="ru-RU"/>
        </a:p>
      </dgm:t>
    </dgm:pt>
    <dgm:pt modelId="{51EB2D8B-F3BB-4585-B18A-2D27BD1E0166}" type="sibTrans" cxnId="{9675E004-901D-4F0B-BA0D-1D314F36D621}">
      <dgm:prSet/>
      <dgm:spPr/>
      <dgm:t>
        <a:bodyPr/>
        <a:lstStyle/>
        <a:p>
          <a:endParaRPr lang="ru-RU"/>
        </a:p>
      </dgm:t>
    </dgm:pt>
    <dgm:pt modelId="{63B8F74E-40E6-4A63-A680-641B452F13CE}">
      <dgm:prSet phldrT="[Текст]"/>
      <dgm:spPr/>
      <dgm:t>
        <a:bodyPr/>
        <a:lstStyle/>
        <a:p>
          <a:endParaRPr lang="ru-RU" dirty="0"/>
        </a:p>
      </dgm:t>
    </dgm:pt>
    <dgm:pt modelId="{D5441150-5CE8-48CF-9E4A-D440B3099C95}" type="parTrans" cxnId="{23B4EEED-C44A-4D27-970B-B094FD5A0F95}">
      <dgm:prSet/>
      <dgm:spPr/>
      <dgm:t>
        <a:bodyPr/>
        <a:lstStyle/>
        <a:p>
          <a:endParaRPr lang="ru-RU"/>
        </a:p>
      </dgm:t>
    </dgm:pt>
    <dgm:pt modelId="{05AC3BA0-916B-40C6-890E-FD6F04281026}" type="sibTrans" cxnId="{23B4EEED-C44A-4D27-970B-B094FD5A0F95}">
      <dgm:prSet/>
      <dgm:spPr/>
      <dgm:t>
        <a:bodyPr/>
        <a:lstStyle/>
        <a:p>
          <a:endParaRPr lang="ru-RU"/>
        </a:p>
      </dgm:t>
    </dgm:pt>
    <dgm:pt modelId="{E2829CD9-1165-414E-BE52-59D5E3680CED}">
      <dgm:prSet phldrT="[Текст]"/>
      <dgm:spPr/>
      <dgm:t>
        <a:bodyPr/>
        <a:lstStyle/>
        <a:p>
          <a:endParaRPr lang="ru-RU" dirty="0"/>
        </a:p>
      </dgm:t>
    </dgm:pt>
    <dgm:pt modelId="{F758E894-6AD0-45EE-8490-6C8871AA2004}" type="parTrans" cxnId="{1A9FCADB-86AD-4A22-ABF8-DB4897869F08}">
      <dgm:prSet/>
      <dgm:spPr/>
      <dgm:t>
        <a:bodyPr/>
        <a:lstStyle/>
        <a:p>
          <a:endParaRPr lang="ru-RU"/>
        </a:p>
      </dgm:t>
    </dgm:pt>
    <dgm:pt modelId="{129C585C-FB5A-4C03-A6DF-40763BEE164D}" type="sibTrans" cxnId="{1A9FCADB-86AD-4A22-ABF8-DB4897869F08}">
      <dgm:prSet/>
      <dgm:spPr/>
      <dgm:t>
        <a:bodyPr/>
        <a:lstStyle/>
        <a:p>
          <a:endParaRPr lang="ru-RU"/>
        </a:p>
      </dgm:t>
    </dgm:pt>
    <dgm:pt modelId="{F9714ECE-390B-4E95-8AB0-A77BA7E7ADD6}">
      <dgm:prSet phldrT="[Текст]"/>
      <dgm:spPr/>
      <dgm:t>
        <a:bodyPr/>
        <a:lstStyle/>
        <a:p>
          <a:r>
            <a:rPr lang="ru-RU" b="1" i="0" dirty="0" smtClean="0"/>
            <a:t>Областная комплексная ДЮСАШ Реабилитация и физкультура</a:t>
          </a:r>
          <a:endParaRPr lang="ru-RU" dirty="0"/>
        </a:p>
      </dgm:t>
    </dgm:pt>
    <dgm:pt modelId="{D2C5E0B9-1A69-46BB-9A06-8A859423C4FB}" type="parTrans" cxnId="{5BC10E4B-052B-49D9-BEFE-E3F52A453B5F}">
      <dgm:prSet/>
      <dgm:spPr/>
      <dgm:t>
        <a:bodyPr/>
        <a:lstStyle/>
        <a:p>
          <a:endParaRPr lang="ru-RU"/>
        </a:p>
      </dgm:t>
    </dgm:pt>
    <dgm:pt modelId="{1C453C63-0EE7-4751-9450-E86C709DE741}" type="sibTrans" cxnId="{5BC10E4B-052B-49D9-BEFE-E3F52A453B5F}">
      <dgm:prSet/>
      <dgm:spPr/>
      <dgm:t>
        <a:bodyPr/>
        <a:lstStyle/>
        <a:p>
          <a:endParaRPr lang="ru-RU"/>
        </a:p>
      </dgm:t>
    </dgm:pt>
    <dgm:pt modelId="{07424D75-0547-48CA-A915-E5CB343551A5}">
      <dgm:prSet phldrT="[Текст]"/>
      <dgm:spPr/>
      <dgm:t>
        <a:bodyPr/>
        <a:lstStyle/>
        <a:p>
          <a:endParaRPr lang="ru-RU" dirty="0"/>
        </a:p>
      </dgm:t>
    </dgm:pt>
    <dgm:pt modelId="{D86356A9-565C-4917-8ADE-7B94D9F7D386}" type="parTrans" cxnId="{4244FBF2-8008-4719-B651-955E2807AD9F}">
      <dgm:prSet/>
      <dgm:spPr/>
      <dgm:t>
        <a:bodyPr/>
        <a:lstStyle/>
        <a:p>
          <a:endParaRPr lang="ru-RU"/>
        </a:p>
      </dgm:t>
    </dgm:pt>
    <dgm:pt modelId="{CC717662-6919-4B60-A43C-F6B99EFF0527}" type="sibTrans" cxnId="{4244FBF2-8008-4719-B651-955E2807AD9F}">
      <dgm:prSet/>
      <dgm:spPr/>
      <dgm:t>
        <a:bodyPr/>
        <a:lstStyle/>
        <a:p>
          <a:endParaRPr lang="ru-RU"/>
        </a:p>
      </dgm:t>
    </dgm:pt>
    <dgm:pt modelId="{AF760ABB-5448-4B86-A534-8C46AD52FA0A}">
      <dgm:prSet phldrT="[Текст]"/>
      <dgm:spPr/>
      <dgm:t>
        <a:bodyPr/>
        <a:lstStyle/>
        <a:p>
          <a:endParaRPr lang="ru-RU" dirty="0"/>
        </a:p>
      </dgm:t>
    </dgm:pt>
    <dgm:pt modelId="{E364BBC1-BA82-4C60-8FAA-B29BBF7DBFC3}" type="parTrans" cxnId="{0DCE0EF9-4BEE-4F8C-B32D-CE91932A9374}">
      <dgm:prSet/>
      <dgm:spPr/>
      <dgm:t>
        <a:bodyPr/>
        <a:lstStyle/>
        <a:p>
          <a:endParaRPr lang="ru-RU"/>
        </a:p>
      </dgm:t>
    </dgm:pt>
    <dgm:pt modelId="{38AB1620-C057-4C89-B2D6-2D03FA10E8DF}" type="sibTrans" cxnId="{0DCE0EF9-4BEE-4F8C-B32D-CE91932A9374}">
      <dgm:prSet/>
      <dgm:spPr/>
      <dgm:t>
        <a:bodyPr/>
        <a:lstStyle/>
        <a:p>
          <a:endParaRPr lang="ru-RU"/>
        </a:p>
      </dgm:t>
    </dgm:pt>
    <dgm:pt modelId="{65119C36-AA29-4017-91C0-EEB424891681}">
      <dgm:prSet phldrT="[Текст]"/>
      <dgm:spPr/>
      <dgm:t>
        <a:bodyPr/>
        <a:lstStyle/>
        <a:p>
          <a:r>
            <a:rPr lang="ru-RU" dirty="0" smtClean="0"/>
            <a:t>40 учреждений здравоохранения</a:t>
          </a:r>
        </a:p>
        <a:p>
          <a:r>
            <a:rPr lang="ru-RU" dirty="0" smtClean="0"/>
            <a:t>9 некоммерческих организаций</a:t>
          </a:r>
          <a:endParaRPr lang="ru-RU" dirty="0"/>
        </a:p>
      </dgm:t>
    </dgm:pt>
    <dgm:pt modelId="{3F35E35A-7470-421C-B097-7EFEAA182F8A}" type="parTrans" cxnId="{0B023F5F-FACE-44BB-8124-3CF3FFE661C2}">
      <dgm:prSet/>
      <dgm:spPr/>
      <dgm:t>
        <a:bodyPr/>
        <a:lstStyle/>
        <a:p>
          <a:endParaRPr lang="ru-RU"/>
        </a:p>
      </dgm:t>
    </dgm:pt>
    <dgm:pt modelId="{7DDDBF57-6627-4170-9A27-99FCB6F8A52D}" type="sibTrans" cxnId="{0B023F5F-FACE-44BB-8124-3CF3FFE661C2}">
      <dgm:prSet/>
      <dgm:spPr/>
      <dgm:t>
        <a:bodyPr/>
        <a:lstStyle/>
        <a:p>
          <a:endParaRPr lang="ru-RU"/>
        </a:p>
      </dgm:t>
    </dgm:pt>
    <dgm:pt modelId="{28082B3C-2212-4C7B-B2AC-13E16DA62FB2}">
      <dgm:prSet phldrT="[Текст]"/>
      <dgm:spPr/>
      <dgm:t>
        <a:bodyPr/>
        <a:lstStyle/>
        <a:p>
          <a:endParaRPr lang="ru-RU" dirty="0"/>
        </a:p>
      </dgm:t>
    </dgm:pt>
    <dgm:pt modelId="{0E1C57C1-69CF-4615-9D56-6EC796547C69}" type="parTrans" cxnId="{96A43260-8476-4B86-A1E5-962D4FB9C114}">
      <dgm:prSet/>
      <dgm:spPr/>
      <dgm:t>
        <a:bodyPr/>
        <a:lstStyle/>
        <a:p>
          <a:endParaRPr lang="ru-RU"/>
        </a:p>
      </dgm:t>
    </dgm:pt>
    <dgm:pt modelId="{3E7AD03D-EB7D-4C20-9075-48E14C1FE143}" type="sibTrans" cxnId="{96A43260-8476-4B86-A1E5-962D4FB9C114}">
      <dgm:prSet/>
      <dgm:spPr/>
      <dgm:t>
        <a:bodyPr/>
        <a:lstStyle/>
        <a:p>
          <a:endParaRPr lang="ru-RU"/>
        </a:p>
      </dgm:t>
    </dgm:pt>
    <dgm:pt modelId="{17B4CEA0-EC38-4024-B5D6-8B45602BF708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395 образовательных организаций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F97CE-9AE7-453C-B90B-BB02F030749D}" type="parTrans" cxnId="{27553681-6655-472A-8AC1-22A1B3A4A08B}">
      <dgm:prSet/>
      <dgm:spPr/>
      <dgm:t>
        <a:bodyPr/>
        <a:lstStyle/>
        <a:p>
          <a:endParaRPr lang="ru-RU"/>
        </a:p>
      </dgm:t>
    </dgm:pt>
    <dgm:pt modelId="{78CA2E92-2192-4402-9BB9-501704E18A40}" type="sibTrans" cxnId="{27553681-6655-472A-8AC1-22A1B3A4A08B}">
      <dgm:prSet/>
      <dgm:spPr/>
      <dgm:t>
        <a:bodyPr/>
        <a:lstStyle/>
        <a:p>
          <a:endParaRPr lang="ru-RU"/>
        </a:p>
      </dgm:t>
    </dgm:pt>
    <dgm:pt modelId="{FC4AC33B-AEFD-4279-867D-70E5F706884B}">
      <dgm:prSet phldrT="[Текст]"/>
      <dgm:spPr/>
      <dgm:t>
        <a:bodyPr/>
        <a:lstStyle/>
        <a:p>
          <a:endParaRPr lang="ru-RU" dirty="0"/>
        </a:p>
      </dgm:t>
    </dgm:pt>
    <dgm:pt modelId="{BF713E6A-31E3-4E56-B826-8F97010A1F23}" type="parTrans" cxnId="{12DDBBEA-AA9F-462D-AC4D-C879D8BAA369}">
      <dgm:prSet/>
      <dgm:spPr/>
      <dgm:t>
        <a:bodyPr/>
        <a:lstStyle/>
        <a:p>
          <a:endParaRPr lang="ru-RU"/>
        </a:p>
      </dgm:t>
    </dgm:pt>
    <dgm:pt modelId="{67AF0EB2-02A5-454A-8BB5-446369D17937}" type="sibTrans" cxnId="{12DDBBEA-AA9F-462D-AC4D-C879D8BAA369}">
      <dgm:prSet/>
      <dgm:spPr/>
      <dgm:t>
        <a:bodyPr/>
        <a:lstStyle/>
        <a:p>
          <a:endParaRPr lang="ru-RU"/>
        </a:p>
      </dgm:t>
    </dgm:pt>
    <dgm:pt modelId="{8E25F9FE-D8C4-43C8-AC25-F65386EE275C}" type="pres">
      <dgm:prSet presAssocID="{17B4977C-0E21-4F73-AAC2-2158723B42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FB2A87-D46C-451E-BCF4-56AF2301CF99}" type="pres">
      <dgm:prSet presAssocID="{17B4977C-0E21-4F73-AAC2-2158723B425E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60B0ACF4-EEEE-4614-A007-EB79BA603C40}" type="pres">
      <dgm:prSet presAssocID="{17B4977C-0E21-4F73-AAC2-2158723B425E}" presName="FiveNodes_1" presStyleLbl="node1" presStyleIdx="0" presStyleCnt="5" custLinFactNeighborX="504" custLinFactNeighborY="-2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EF1A0-BFCF-4525-8FB7-C2FB1A4A4C29}" type="pres">
      <dgm:prSet presAssocID="{17B4977C-0E21-4F73-AAC2-2158723B425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02DD1-02D5-4AA9-AE6C-D1298426A7D7}" type="pres">
      <dgm:prSet presAssocID="{17B4977C-0E21-4F73-AAC2-2158723B425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D7C83-D7F7-4C0D-9DED-E17B13852595}" type="pres">
      <dgm:prSet presAssocID="{17B4977C-0E21-4F73-AAC2-2158723B425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C35DE-C4C6-4977-A7DC-AD88910994E6}" type="pres">
      <dgm:prSet presAssocID="{17B4977C-0E21-4F73-AAC2-2158723B425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92B13-6472-4323-9772-0F3B7CE24C20}" type="pres">
      <dgm:prSet presAssocID="{17B4977C-0E21-4F73-AAC2-2158723B425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6613A-6790-44BF-B63D-8F3FA6A2C9B4}" type="pres">
      <dgm:prSet presAssocID="{17B4977C-0E21-4F73-AAC2-2158723B425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5CFCB-3A13-4C67-9F8E-9B50CD649E31}" type="pres">
      <dgm:prSet presAssocID="{17B4977C-0E21-4F73-AAC2-2158723B425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939CD-1E31-4628-8E44-DDCEDE5A1A76}" type="pres">
      <dgm:prSet presAssocID="{17B4977C-0E21-4F73-AAC2-2158723B425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C7707-363B-4DC2-B911-067D034D1629}" type="pres">
      <dgm:prSet presAssocID="{17B4977C-0E21-4F73-AAC2-2158723B425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76A23-3253-4B8F-A366-2F442731C4D5}" type="pres">
      <dgm:prSet presAssocID="{17B4977C-0E21-4F73-AAC2-2158723B425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C828C-FAF0-432D-A333-71DC2A7E09C4}" type="pres">
      <dgm:prSet presAssocID="{17B4977C-0E21-4F73-AAC2-2158723B425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2370E-85CF-4E89-9858-C150D3DDE263}" type="pres">
      <dgm:prSet presAssocID="{17B4977C-0E21-4F73-AAC2-2158723B425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157D8-5548-4467-9255-F1EBB80456EC}" type="pres">
      <dgm:prSet presAssocID="{17B4977C-0E21-4F73-AAC2-2158723B425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A43260-8476-4B86-A1E5-962D4FB9C114}" srcId="{17B4977C-0E21-4F73-AAC2-2158723B425E}" destId="{28082B3C-2212-4C7B-B2AC-13E16DA62FB2}" srcOrd="6" destOrd="0" parTransId="{0E1C57C1-69CF-4615-9D56-6EC796547C69}" sibTransId="{3E7AD03D-EB7D-4C20-9075-48E14C1FE143}"/>
    <dgm:cxn modelId="{A35983DA-C202-49BC-84DE-C46E113BB4D9}" type="presOf" srcId="{17B4CEA0-EC38-4024-B5D6-8B45602BF708}" destId="{60B0ACF4-EEEE-4614-A007-EB79BA603C40}" srcOrd="0" destOrd="0" presId="urn:microsoft.com/office/officeart/2005/8/layout/vProcess5"/>
    <dgm:cxn modelId="{5BC10E4B-052B-49D9-BEFE-E3F52A453B5F}" srcId="{17B4977C-0E21-4F73-AAC2-2158723B425E}" destId="{F9714ECE-390B-4E95-8AB0-A77BA7E7ADD6}" srcOrd="3" destOrd="0" parTransId="{D2C5E0B9-1A69-46BB-9A06-8A859423C4FB}" sibTransId="{1C453C63-0EE7-4751-9450-E86C709DE741}"/>
    <dgm:cxn modelId="{27553681-6655-472A-8AC1-22A1B3A4A08B}" srcId="{17B4977C-0E21-4F73-AAC2-2158723B425E}" destId="{17B4CEA0-EC38-4024-B5D6-8B45602BF708}" srcOrd="0" destOrd="0" parTransId="{128F97CE-9AE7-453C-B90B-BB02F030749D}" sibTransId="{78CA2E92-2192-4402-9BB9-501704E18A40}"/>
    <dgm:cxn modelId="{77CD3D40-F8A4-401F-8A34-C3256452D132}" type="presOf" srcId="{65119C36-AA29-4017-91C0-EEB424891681}" destId="{85B157D8-5548-4467-9255-F1EBB80456EC}" srcOrd="1" destOrd="0" presId="urn:microsoft.com/office/officeart/2005/8/layout/vProcess5"/>
    <dgm:cxn modelId="{47D8893D-0F24-4258-AE41-DF660690E6A6}" srcId="{17B4977C-0E21-4F73-AAC2-2158723B425E}" destId="{C7934CD4-66B5-4BF9-981B-AE1B97930D6E}" srcOrd="1" destOrd="0" parTransId="{F57936C1-42DB-461D-85A3-029B24777F08}" sibTransId="{90F6FED7-ABB6-4B6E-822C-80F0B3797315}"/>
    <dgm:cxn modelId="{12F6A217-85C4-475A-9E2B-69DEEAF8FA52}" type="presOf" srcId="{1C453C63-0EE7-4751-9450-E86C709DE741}" destId="{15B939CD-1E31-4628-8E44-DDCEDE5A1A76}" srcOrd="0" destOrd="0" presId="urn:microsoft.com/office/officeart/2005/8/layout/vProcess5"/>
    <dgm:cxn modelId="{39C795A8-4FD4-47E0-A42D-18C4517A523B}" type="presOf" srcId="{17B4977C-0E21-4F73-AAC2-2158723B425E}" destId="{8E25F9FE-D8C4-43C8-AC25-F65386EE275C}" srcOrd="0" destOrd="0" presId="urn:microsoft.com/office/officeart/2005/8/layout/vProcess5"/>
    <dgm:cxn modelId="{ACD5E658-5E38-4CCC-A9CD-45CD2F0E4C7A}" type="presOf" srcId="{78CA2E92-2192-4402-9BB9-501704E18A40}" destId="{92092B13-6472-4323-9772-0F3B7CE24C20}" srcOrd="0" destOrd="0" presId="urn:microsoft.com/office/officeart/2005/8/layout/vProcess5"/>
    <dgm:cxn modelId="{85B2440A-AFEF-4367-BD4A-56478211AB93}" type="presOf" srcId="{64E0CF39-29A7-4008-8801-CBAF05C0B32D}" destId="{66E02DD1-02D5-4AA9-AE6C-D1298426A7D7}" srcOrd="0" destOrd="0" presId="urn:microsoft.com/office/officeart/2005/8/layout/vProcess5"/>
    <dgm:cxn modelId="{1A9FCADB-86AD-4A22-ABF8-DB4897869F08}" srcId="{17B4977C-0E21-4F73-AAC2-2158723B425E}" destId="{E2829CD9-1165-414E-BE52-59D5E3680CED}" srcOrd="10" destOrd="0" parTransId="{F758E894-6AD0-45EE-8490-6C8871AA2004}" sibTransId="{129C585C-FB5A-4C03-A6DF-40763BEE164D}"/>
    <dgm:cxn modelId="{1637176D-FF55-4CBB-AD38-9A3197A6C7FC}" srcId="{17B4977C-0E21-4F73-AAC2-2158723B425E}" destId="{64E0CF39-29A7-4008-8801-CBAF05C0B32D}" srcOrd="2" destOrd="0" parTransId="{5B21BA38-A683-4D29-B5AD-E80FB4DE7ED3}" sibTransId="{115E9AE7-CF7C-452E-A355-15C2D36E5DAA}"/>
    <dgm:cxn modelId="{EFAD3A11-6880-4D5A-A055-8DE0F4B7AE0B}" type="presOf" srcId="{64E0CF39-29A7-4008-8801-CBAF05C0B32D}" destId="{BD1C828C-FAF0-432D-A333-71DC2A7E09C4}" srcOrd="1" destOrd="0" presId="urn:microsoft.com/office/officeart/2005/8/layout/vProcess5"/>
    <dgm:cxn modelId="{E9AA507F-2426-40A3-8497-266E3161BF58}" type="presOf" srcId="{F9714ECE-390B-4E95-8AB0-A77BA7E7ADD6}" destId="{4FCD7C83-D7F7-4C0D-9DED-E17B13852595}" srcOrd="0" destOrd="0" presId="urn:microsoft.com/office/officeart/2005/8/layout/vProcess5"/>
    <dgm:cxn modelId="{43E92710-3561-40B4-8CF1-F3F5DE53BC4B}" type="presOf" srcId="{65119C36-AA29-4017-91C0-EEB424891681}" destId="{211C35DE-C4C6-4977-A7DC-AD88910994E6}" srcOrd="0" destOrd="0" presId="urn:microsoft.com/office/officeart/2005/8/layout/vProcess5"/>
    <dgm:cxn modelId="{4244FBF2-8008-4719-B651-955E2807AD9F}" srcId="{17B4977C-0E21-4F73-AAC2-2158723B425E}" destId="{07424D75-0547-48CA-A915-E5CB343551A5}" srcOrd="8" destOrd="0" parTransId="{D86356A9-565C-4917-8ADE-7B94D9F7D386}" sibTransId="{CC717662-6919-4B60-A43C-F6B99EFF0527}"/>
    <dgm:cxn modelId="{2C99BBAE-0F6E-4CE4-B617-AF126DD12B7E}" type="presOf" srcId="{90F6FED7-ABB6-4B6E-822C-80F0B3797315}" destId="{C2F6613A-6790-44BF-B63D-8F3FA6A2C9B4}" srcOrd="0" destOrd="0" presId="urn:microsoft.com/office/officeart/2005/8/layout/vProcess5"/>
    <dgm:cxn modelId="{0B023F5F-FACE-44BB-8124-3CF3FFE661C2}" srcId="{17B4977C-0E21-4F73-AAC2-2158723B425E}" destId="{65119C36-AA29-4017-91C0-EEB424891681}" srcOrd="4" destOrd="0" parTransId="{3F35E35A-7470-421C-B097-7EFEAA182F8A}" sibTransId="{7DDDBF57-6627-4170-9A27-99FCB6F8A52D}"/>
    <dgm:cxn modelId="{0DCE0EF9-4BEE-4F8C-B32D-CE91932A9374}" srcId="{17B4977C-0E21-4F73-AAC2-2158723B425E}" destId="{AF760ABB-5448-4B86-A534-8C46AD52FA0A}" srcOrd="7" destOrd="0" parTransId="{E364BBC1-BA82-4C60-8FAA-B29BBF7DBFC3}" sibTransId="{38AB1620-C057-4C89-B2D6-2D03FA10E8DF}"/>
    <dgm:cxn modelId="{23B4EEED-C44A-4D27-970B-B094FD5A0F95}" srcId="{17B4977C-0E21-4F73-AAC2-2158723B425E}" destId="{63B8F74E-40E6-4A63-A680-641B452F13CE}" srcOrd="11" destOrd="0" parTransId="{D5441150-5CE8-48CF-9E4A-D440B3099C95}" sibTransId="{05AC3BA0-916B-40C6-890E-FD6F04281026}"/>
    <dgm:cxn modelId="{95441EA0-53D7-471E-A77E-3EEAB0959FA5}" type="presOf" srcId="{C7934CD4-66B5-4BF9-981B-AE1B97930D6E}" destId="{DC0EF1A0-BFCF-4525-8FB7-C2FB1A4A4C29}" srcOrd="0" destOrd="0" presId="urn:microsoft.com/office/officeart/2005/8/layout/vProcess5"/>
    <dgm:cxn modelId="{12DDBBEA-AA9F-462D-AC4D-C879D8BAA369}" srcId="{17B4977C-0E21-4F73-AAC2-2158723B425E}" destId="{FC4AC33B-AEFD-4279-867D-70E5F706884B}" srcOrd="5" destOrd="0" parTransId="{BF713E6A-31E3-4E56-B826-8F97010A1F23}" sibTransId="{67AF0EB2-02A5-454A-8BB5-446369D17937}"/>
    <dgm:cxn modelId="{62F22CCB-ED67-4792-9E13-4908B1D32CB2}" type="presOf" srcId="{C7934CD4-66B5-4BF9-981B-AE1B97930D6E}" destId="{FA076A23-3253-4B8F-A366-2F442731C4D5}" srcOrd="1" destOrd="0" presId="urn:microsoft.com/office/officeart/2005/8/layout/vProcess5"/>
    <dgm:cxn modelId="{5E26A3C4-8D3E-4B86-B6CD-127BA0A1E22D}" type="presOf" srcId="{17B4CEA0-EC38-4024-B5D6-8B45602BF708}" destId="{D9CC7707-363B-4DC2-B911-067D034D1629}" srcOrd="1" destOrd="0" presId="urn:microsoft.com/office/officeart/2005/8/layout/vProcess5"/>
    <dgm:cxn modelId="{20E23908-6922-4C60-B39E-9EA7B25055A7}" type="presOf" srcId="{115E9AE7-CF7C-452E-A355-15C2D36E5DAA}" destId="{1E55CFCB-3A13-4C67-9F8E-9B50CD649E31}" srcOrd="0" destOrd="0" presId="urn:microsoft.com/office/officeart/2005/8/layout/vProcess5"/>
    <dgm:cxn modelId="{6FEAE1FE-5E10-4D44-80D8-23AE2CBBF67A}" type="presOf" srcId="{F9714ECE-390B-4E95-8AB0-A77BA7E7ADD6}" destId="{C4A2370E-85CF-4E89-9858-C150D3DDE263}" srcOrd="1" destOrd="0" presId="urn:microsoft.com/office/officeart/2005/8/layout/vProcess5"/>
    <dgm:cxn modelId="{9675E004-901D-4F0B-BA0D-1D314F36D621}" srcId="{17B4977C-0E21-4F73-AAC2-2158723B425E}" destId="{01408D96-FB5C-46C0-AE8F-9040ED654CEB}" srcOrd="9" destOrd="0" parTransId="{9C753908-73CA-4D53-BC35-5241454936EC}" sibTransId="{51EB2D8B-F3BB-4585-B18A-2D27BD1E0166}"/>
    <dgm:cxn modelId="{65FA0D5A-1B6B-429C-9FA8-A4A880D2CEC4}" type="presParOf" srcId="{8E25F9FE-D8C4-43C8-AC25-F65386EE275C}" destId="{19FB2A87-D46C-451E-BCF4-56AF2301CF99}" srcOrd="0" destOrd="0" presId="urn:microsoft.com/office/officeart/2005/8/layout/vProcess5"/>
    <dgm:cxn modelId="{25FB4ACA-B487-4FFF-ADA8-CD337E21B572}" type="presParOf" srcId="{8E25F9FE-D8C4-43C8-AC25-F65386EE275C}" destId="{60B0ACF4-EEEE-4614-A007-EB79BA603C40}" srcOrd="1" destOrd="0" presId="urn:microsoft.com/office/officeart/2005/8/layout/vProcess5"/>
    <dgm:cxn modelId="{FF247A7D-8E58-499E-9087-CC262700F276}" type="presParOf" srcId="{8E25F9FE-D8C4-43C8-AC25-F65386EE275C}" destId="{DC0EF1A0-BFCF-4525-8FB7-C2FB1A4A4C29}" srcOrd="2" destOrd="0" presId="urn:microsoft.com/office/officeart/2005/8/layout/vProcess5"/>
    <dgm:cxn modelId="{2E0E0776-16DF-4143-967C-6B4ECE4BBF55}" type="presParOf" srcId="{8E25F9FE-D8C4-43C8-AC25-F65386EE275C}" destId="{66E02DD1-02D5-4AA9-AE6C-D1298426A7D7}" srcOrd="3" destOrd="0" presId="urn:microsoft.com/office/officeart/2005/8/layout/vProcess5"/>
    <dgm:cxn modelId="{81129B3A-2C4B-4C4D-9158-C0DB0F0EA385}" type="presParOf" srcId="{8E25F9FE-D8C4-43C8-AC25-F65386EE275C}" destId="{4FCD7C83-D7F7-4C0D-9DED-E17B13852595}" srcOrd="4" destOrd="0" presId="urn:microsoft.com/office/officeart/2005/8/layout/vProcess5"/>
    <dgm:cxn modelId="{8CB63789-73AE-4D15-ADAD-5C4BAAE0E27F}" type="presParOf" srcId="{8E25F9FE-D8C4-43C8-AC25-F65386EE275C}" destId="{211C35DE-C4C6-4977-A7DC-AD88910994E6}" srcOrd="5" destOrd="0" presId="urn:microsoft.com/office/officeart/2005/8/layout/vProcess5"/>
    <dgm:cxn modelId="{FF2392DE-02E2-4234-BD41-53002F4C7D29}" type="presParOf" srcId="{8E25F9FE-D8C4-43C8-AC25-F65386EE275C}" destId="{92092B13-6472-4323-9772-0F3B7CE24C20}" srcOrd="6" destOrd="0" presId="urn:microsoft.com/office/officeart/2005/8/layout/vProcess5"/>
    <dgm:cxn modelId="{3442E697-5A77-4C80-AB44-65B41A33A0B5}" type="presParOf" srcId="{8E25F9FE-D8C4-43C8-AC25-F65386EE275C}" destId="{C2F6613A-6790-44BF-B63D-8F3FA6A2C9B4}" srcOrd="7" destOrd="0" presId="urn:microsoft.com/office/officeart/2005/8/layout/vProcess5"/>
    <dgm:cxn modelId="{68556968-54A8-4A1F-BBE2-3F22B0A9A400}" type="presParOf" srcId="{8E25F9FE-D8C4-43C8-AC25-F65386EE275C}" destId="{1E55CFCB-3A13-4C67-9F8E-9B50CD649E31}" srcOrd="8" destOrd="0" presId="urn:microsoft.com/office/officeart/2005/8/layout/vProcess5"/>
    <dgm:cxn modelId="{3B115E1E-EE18-4B19-A467-1225320903F9}" type="presParOf" srcId="{8E25F9FE-D8C4-43C8-AC25-F65386EE275C}" destId="{15B939CD-1E31-4628-8E44-DDCEDE5A1A76}" srcOrd="9" destOrd="0" presId="urn:microsoft.com/office/officeart/2005/8/layout/vProcess5"/>
    <dgm:cxn modelId="{663BDDCA-86D6-4A55-ADBD-5A1F1F59E929}" type="presParOf" srcId="{8E25F9FE-D8C4-43C8-AC25-F65386EE275C}" destId="{D9CC7707-363B-4DC2-B911-067D034D1629}" srcOrd="10" destOrd="0" presId="urn:microsoft.com/office/officeart/2005/8/layout/vProcess5"/>
    <dgm:cxn modelId="{82F72EB3-9031-4BA5-B722-5649667E3212}" type="presParOf" srcId="{8E25F9FE-D8C4-43C8-AC25-F65386EE275C}" destId="{FA076A23-3253-4B8F-A366-2F442731C4D5}" srcOrd="11" destOrd="0" presId="urn:microsoft.com/office/officeart/2005/8/layout/vProcess5"/>
    <dgm:cxn modelId="{8C76C488-12D0-45CA-A74C-9B2FA30BDFC3}" type="presParOf" srcId="{8E25F9FE-D8C4-43C8-AC25-F65386EE275C}" destId="{BD1C828C-FAF0-432D-A333-71DC2A7E09C4}" srcOrd="12" destOrd="0" presId="urn:microsoft.com/office/officeart/2005/8/layout/vProcess5"/>
    <dgm:cxn modelId="{F55147B2-13EA-4ADF-B625-1EA38108A3D5}" type="presParOf" srcId="{8E25F9FE-D8C4-43C8-AC25-F65386EE275C}" destId="{C4A2370E-85CF-4E89-9858-C150D3DDE263}" srcOrd="13" destOrd="0" presId="urn:microsoft.com/office/officeart/2005/8/layout/vProcess5"/>
    <dgm:cxn modelId="{259A5C07-1FCE-4D28-87C3-21A941A565C2}" type="presParOf" srcId="{8E25F9FE-D8C4-43C8-AC25-F65386EE275C}" destId="{85B157D8-5548-4467-9255-F1EBB80456E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30688B-BEE4-401A-8926-6236A3AFCD5B}" type="doc">
      <dgm:prSet loTypeId="urn:microsoft.com/office/officeart/2009/3/layout/StepUp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7673D5-F8B2-4A09-8694-8577EF597B00}">
      <dgm:prSet phldrT="[Текст]" custT="1"/>
      <dgm:spPr/>
      <dgm:t>
        <a:bodyPr/>
        <a:lstStyle/>
        <a:p>
          <a:pPr algn="ctr"/>
          <a:r>
            <a:rPr lang="en-US" sz="1700" b="1" dirty="0" smtClean="0">
              <a:solidFill>
                <a:srgbClr val="002060"/>
              </a:solidFill>
            </a:rPr>
            <a:t>3</a:t>
          </a:r>
          <a:r>
            <a:rPr lang="ru-RU" sz="1700" b="1" dirty="0" smtClean="0">
              <a:solidFill>
                <a:srgbClr val="002060"/>
              </a:solidFill>
            </a:rPr>
            <a:t>59</a:t>
          </a:r>
        </a:p>
        <a:p>
          <a:pPr algn="ctr"/>
          <a:r>
            <a:rPr lang="en-US" sz="1200" b="1" dirty="0" err="1" smtClean="0">
              <a:solidFill>
                <a:srgbClr val="002060"/>
              </a:solidFill>
            </a:rPr>
            <a:t>индивидуальных</a:t>
          </a:r>
          <a:r>
            <a:rPr lang="en-US" sz="1200" b="1" dirty="0" smtClean="0">
              <a:solidFill>
                <a:srgbClr val="002060"/>
              </a:solidFill>
            </a:rPr>
            <a:t> </a:t>
          </a:r>
          <a:r>
            <a:rPr lang="en-US" sz="1200" b="1" dirty="0" smtClean="0">
              <a:solidFill>
                <a:srgbClr val="002060"/>
              </a:solidFill>
            </a:rPr>
            <a:t>маршрутов реабилитации (абилитации)</a:t>
          </a:r>
          <a:endParaRPr lang="ru-RU" sz="1200" b="1" dirty="0">
            <a:solidFill>
              <a:srgbClr val="002060"/>
            </a:solidFill>
          </a:endParaRPr>
        </a:p>
      </dgm:t>
    </dgm:pt>
    <dgm:pt modelId="{60D812E2-4C04-400A-B889-EE0CE4DDED45}" type="parTrans" cxnId="{175D6868-85B2-4F0F-A916-FF7CD3CDD088}">
      <dgm:prSet/>
      <dgm:spPr/>
      <dgm:t>
        <a:bodyPr/>
        <a:lstStyle/>
        <a:p>
          <a:endParaRPr lang="ru-RU"/>
        </a:p>
      </dgm:t>
    </dgm:pt>
    <dgm:pt modelId="{2F67CA3E-8E42-4563-9115-AFBAD81ACF1B}" type="sibTrans" cxnId="{175D6868-85B2-4F0F-A916-FF7CD3CDD088}">
      <dgm:prSet/>
      <dgm:spPr/>
      <dgm:t>
        <a:bodyPr/>
        <a:lstStyle/>
        <a:p>
          <a:endParaRPr lang="ru-RU"/>
        </a:p>
      </dgm:t>
    </dgm:pt>
    <dgm:pt modelId="{9A0D88D5-8E65-4F3C-A93D-673DB697A3FD}">
      <dgm:prSet phldrT="[Текст]" custT="1"/>
      <dgm:spPr/>
      <dgm:t>
        <a:bodyPr/>
        <a:lstStyle/>
        <a:p>
          <a:pPr algn="ctr"/>
          <a:r>
            <a:rPr lang="ru-RU" sz="1700" b="1" dirty="0" smtClean="0">
              <a:solidFill>
                <a:srgbClr val="002060"/>
              </a:solidFill>
            </a:rPr>
            <a:t>251 </a:t>
          </a:r>
          <a:endParaRPr lang="ru-RU" sz="1700" b="1" dirty="0" smtClean="0">
            <a:solidFill>
              <a:srgbClr val="002060"/>
            </a:solidFill>
          </a:endParaRPr>
        </a:p>
        <a:p>
          <a:pPr algn="ctr"/>
          <a:r>
            <a:rPr lang="ru-RU" sz="1200" b="1" dirty="0" smtClean="0">
              <a:solidFill>
                <a:srgbClr val="002060"/>
              </a:solidFill>
            </a:rPr>
            <a:t>г. Саратов</a:t>
          </a:r>
          <a:endParaRPr lang="ru-RU" sz="1200" b="1" dirty="0">
            <a:solidFill>
              <a:srgbClr val="002060"/>
            </a:solidFill>
          </a:endParaRPr>
        </a:p>
      </dgm:t>
    </dgm:pt>
    <dgm:pt modelId="{34E23E37-7D39-4224-BFED-8AEC5EFFC14A}" type="parTrans" cxnId="{F456458D-1163-48CF-888E-D7243C72D6F5}">
      <dgm:prSet/>
      <dgm:spPr/>
      <dgm:t>
        <a:bodyPr/>
        <a:lstStyle/>
        <a:p>
          <a:endParaRPr lang="ru-RU"/>
        </a:p>
      </dgm:t>
    </dgm:pt>
    <dgm:pt modelId="{D565EEEC-DDBF-427F-AA35-823A371E741D}" type="sibTrans" cxnId="{F456458D-1163-48CF-888E-D7243C72D6F5}">
      <dgm:prSet/>
      <dgm:spPr/>
      <dgm:t>
        <a:bodyPr/>
        <a:lstStyle/>
        <a:p>
          <a:endParaRPr lang="ru-RU"/>
        </a:p>
      </dgm:t>
    </dgm:pt>
    <dgm:pt modelId="{890F4E04-2D0F-4889-95E5-191CE8312408}">
      <dgm:prSet phldrT="[Текст]" custT="1"/>
      <dgm:spPr/>
      <dgm:t>
        <a:bodyPr/>
        <a:lstStyle/>
        <a:p>
          <a:pPr algn="ctr"/>
          <a:r>
            <a:rPr lang="ru-RU" sz="1700" b="1" dirty="0" smtClean="0">
              <a:solidFill>
                <a:srgbClr val="002060"/>
              </a:solidFill>
            </a:rPr>
            <a:t>108</a:t>
          </a:r>
          <a:endParaRPr lang="ru-RU" sz="1700" b="1" dirty="0" smtClean="0">
            <a:solidFill>
              <a:srgbClr val="002060"/>
            </a:solidFill>
          </a:endParaRPr>
        </a:p>
        <a:p>
          <a:pPr algn="ctr"/>
          <a:r>
            <a:rPr lang="en-US" sz="1200" b="1" dirty="0" err="1" smtClean="0">
              <a:solidFill>
                <a:srgbClr val="002060"/>
              </a:solidFill>
            </a:rPr>
            <a:t>Саратовск</a:t>
          </a:r>
          <a:r>
            <a:rPr lang="ru-RU" sz="1200" b="1" dirty="0" err="1" smtClean="0">
              <a:solidFill>
                <a:srgbClr val="002060"/>
              </a:solidFill>
            </a:rPr>
            <a:t>ая</a:t>
          </a:r>
          <a:r>
            <a:rPr lang="en-US" sz="1200" b="1" dirty="0" smtClean="0">
              <a:solidFill>
                <a:srgbClr val="002060"/>
              </a:solidFill>
            </a:rPr>
            <a:t> </a:t>
          </a:r>
          <a:r>
            <a:rPr lang="en-US" sz="1200" b="1" dirty="0" err="1" smtClean="0">
              <a:solidFill>
                <a:srgbClr val="002060"/>
              </a:solidFill>
            </a:rPr>
            <a:t>област</a:t>
          </a:r>
          <a:r>
            <a:rPr lang="ru-RU" sz="1200" b="1" dirty="0" smtClean="0">
              <a:solidFill>
                <a:srgbClr val="002060"/>
              </a:solidFill>
            </a:rPr>
            <a:t>ь</a:t>
          </a:r>
          <a:r>
            <a:rPr lang="en-US" sz="1200" b="1" dirty="0" smtClean="0">
              <a:solidFill>
                <a:srgbClr val="002060"/>
              </a:solidFill>
            </a:rPr>
            <a:t> </a:t>
          </a:r>
          <a:endParaRPr lang="ru-RU" sz="1200" b="1" dirty="0">
            <a:solidFill>
              <a:srgbClr val="002060"/>
            </a:solidFill>
          </a:endParaRPr>
        </a:p>
      </dgm:t>
    </dgm:pt>
    <dgm:pt modelId="{E2EAE6E3-92DE-4FEA-B72D-611C6C2BD1F3}" type="parTrans" cxnId="{689E9ECC-398C-4ECD-9B25-34992BDB46F6}">
      <dgm:prSet/>
      <dgm:spPr/>
      <dgm:t>
        <a:bodyPr/>
        <a:lstStyle/>
        <a:p>
          <a:endParaRPr lang="ru-RU"/>
        </a:p>
      </dgm:t>
    </dgm:pt>
    <dgm:pt modelId="{014EA604-C1DE-4228-B559-6CABDDCE96C3}" type="sibTrans" cxnId="{689E9ECC-398C-4ECD-9B25-34992BDB46F6}">
      <dgm:prSet/>
      <dgm:spPr/>
      <dgm:t>
        <a:bodyPr/>
        <a:lstStyle/>
        <a:p>
          <a:endParaRPr lang="ru-RU"/>
        </a:p>
      </dgm:t>
    </dgm:pt>
    <dgm:pt modelId="{E05ABF79-486E-44E8-AC1C-EADA9A77066D}">
      <dgm:prSet phldrT="[Текст]" custT="1"/>
      <dgm:spPr/>
      <dgm:t>
        <a:bodyPr/>
        <a:lstStyle/>
        <a:p>
          <a:pPr algn="ctr"/>
          <a:r>
            <a:rPr lang="ru-RU" sz="1100" b="1" dirty="0" smtClean="0">
              <a:solidFill>
                <a:srgbClr val="002060"/>
              </a:solidFill>
            </a:rPr>
            <a:t>Всего по индивидуальным маршрутам оказано </a:t>
          </a:r>
          <a:r>
            <a:rPr lang="ru-RU" sz="1200" b="1" dirty="0" smtClean="0">
              <a:solidFill>
                <a:srgbClr val="002060"/>
              </a:solidFill>
            </a:rPr>
            <a:t>20397</a:t>
          </a:r>
          <a:r>
            <a:rPr lang="ru-RU" sz="1100" b="1" dirty="0" smtClean="0">
              <a:solidFill>
                <a:srgbClr val="002060"/>
              </a:solidFill>
            </a:rPr>
            <a:t> </a:t>
          </a:r>
          <a:r>
            <a:rPr lang="ru-RU" sz="1100" b="1" dirty="0" smtClean="0">
              <a:solidFill>
                <a:srgbClr val="002060"/>
              </a:solidFill>
            </a:rPr>
            <a:t>социальная услуга</a:t>
          </a:r>
          <a:endParaRPr lang="ru-RU" sz="1100" b="1" dirty="0">
            <a:solidFill>
              <a:srgbClr val="002060"/>
            </a:solidFill>
          </a:endParaRPr>
        </a:p>
      </dgm:t>
    </dgm:pt>
    <dgm:pt modelId="{ED0B3ABC-0B54-4D9E-9C75-160C051EFD2E}" type="parTrans" cxnId="{462C0226-9EC9-4D18-BE47-A20906EE6C4F}">
      <dgm:prSet/>
      <dgm:spPr/>
      <dgm:t>
        <a:bodyPr/>
        <a:lstStyle/>
        <a:p>
          <a:endParaRPr lang="ru-RU"/>
        </a:p>
      </dgm:t>
    </dgm:pt>
    <dgm:pt modelId="{50517A9F-0AFF-466A-8D0B-D1AD2406B29A}" type="sibTrans" cxnId="{462C0226-9EC9-4D18-BE47-A20906EE6C4F}">
      <dgm:prSet/>
      <dgm:spPr/>
      <dgm:t>
        <a:bodyPr/>
        <a:lstStyle/>
        <a:p>
          <a:endParaRPr lang="ru-RU"/>
        </a:p>
      </dgm:t>
    </dgm:pt>
    <dgm:pt modelId="{CCADEDFB-D8D7-4257-A704-0DF4312B46D2}" type="pres">
      <dgm:prSet presAssocID="{D430688B-BEE4-401A-8926-6236A3AFCD5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925BAA0-59D6-4FE9-9866-2E72DC9A490B}" type="pres">
      <dgm:prSet presAssocID="{F57673D5-F8B2-4A09-8694-8577EF597B00}" presName="composite" presStyleCnt="0"/>
      <dgm:spPr/>
    </dgm:pt>
    <dgm:pt modelId="{ACDF0DC2-9CD1-4C00-A898-BE8EB1507450}" type="pres">
      <dgm:prSet presAssocID="{F57673D5-F8B2-4A09-8694-8577EF597B00}" presName="LShape" presStyleLbl="alignNode1" presStyleIdx="0" presStyleCnt="7"/>
      <dgm:spPr/>
    </dgm:pt>
    <dgm:pt modelId="{F5993516-3439-4967-82A3-488D5DE2D8BD}" type="pres">
      <dgm:prSet presAssocID="{F57673D5-F8B2-4A09-8694-8577EF597B00}" presName="ParentText" presStyleLbl="revTx" presStyleIdx="0" presStyleCnt="4" custScaleX="125337" custLinFactNeighborX="6889" custLinFactNeighborY="-3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E52E6-D196-4F7E-AE1F-50A4FCA01958}" type="pres">
      <dgm:prSet presAssocID="{F57673D5-F8B2-4A09-8694-8577EF597B00}" presName="Triangle" presStyleLbl="alignNode1" presStyleIdx="1" presStyleCnt="7"/>
      <dgm:spPr/>
    </dgm:pt>
    <dgm:pt modelId="{414B5298-67F7-42F5-8119-81F5CB69B13E}" type="pres">
      <dgm:prSet presAssocID="{2F67CA3E-8E42-4563-9115-AFBAD81ACF1B}" presName="sibTrans" presStyleCnt="0"/>
      <dgm:spPr/>
    </dgm:pt>
    <dgm:pt modelId="{D85DEF51-2D64-435E-878B-3562C944C0C3}" type="pres">
      <dgm:prSet presAssocID="{2F67CA3E-8E42-4563-9115-AFBAD81ACF1B}" presName="space" presStyleCnt="0"/>
      <dgm:spPr/>
    </dgm:pt>
    <dgm:pt modelId="{2B088AD7-EFC0-4499-882C-96D134376DC6}" type="pres">
      <dgm:prSet presAssocID="{9A0D88D5-8E65-4F3C-A93D-673DB697A3FD}" presName="composite" presStyleCnt="0"/>
      <dgm:spPr/>
    </dgm:pt>
    <dgm:pt modelId="{4BDD2D08-447A-4F88-9A65-EE6F38F7B1FB}" type="pres">
      <dgm:prSet presAssocID="{9A0D88D5-8E65-4F3C-A93D-673DB697A3FD}" presName="LShape" presStyleLbl="alignNode1" presStyleIdx="2" presStyleCnt="7"/>
      <dgm:spPr/>
    </dgm:pt>
    <dgm:pt modelId="{00DDE37F-B918-4349-8BCE-D450F5C5A710}" type="pres">
      <dgm:prSet presAssocID="{9A0D88D5-8E65-4F3C-A93D-673DB697A3FD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56C69-ECFA-4545-9DE9-B66D988DE3CD}" type="pres">
      <dgm:prSet presAssocID="{9A0D88D5-8E65-4F3C-A93D-673DB697A3FD}" presName="Triangle" presStyleLbl="alignNode1" presStyleIdx="3" presStyleCnt="7"/>
      <dgm:spPr/>
    </dgm:pt>
    <dgm:pt modelId="{2AE65B9C-BD36-4D4F-8207-19FCDE362CA4}" type="pres">
      <dgm:prSet presAssocID="{D565EEEC-DDBF-427F-AA35-823A371E741D}" presName="sibTrans" presStyleCnt="0"/>
      <dgm:spPr/>
    </dgm:pt>
    <dgm:pt modelId="{ECF43C3F-7607-45EC-A27C-3BD330348FC6}" type="pres">
      <dgm:prSet presAssocID="{D565EEEC-DDBF-427F-AA35-823A371E741D}" presName="space" presStyleCnt="0"/>
      <dgm:spPr/>
    </dgm:pt>
    <dgm:pt modelId="{04F3C72B-AC37-4BAD-93BB-D50D1490A75F}" type="pres">
      <dgm:prSet presAssocID="{890F4E04-2D0F-4889-95E5-191CE8312408}" presName="composite" presStyleCnt="0"/>
      <dgm:spPr/>
    </dgm:pt>
    <dgm:pt modelId="{208B6585-89BF-4417-8626-A361E1B0B899}" type="pres">
      <dgm:prSet presAssocID="{890F4E04-2D0F-4889-95E5-191CE8312408}" presName="LShape" presStyleLbl="alignNode1" presStyleIdx="4" presStyleCnt="7"/>
      <dgm:spPr/>
    </dgm:pt>
    <dgm:pt modelId="{BC4CA8F1-8344-4A97-A63A-644EA847CEAB}" type="pres">
      <dgm:prSet presAssocID="{890F4E04-2D0F-4889-95E5-191CE8312408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C8436-8CAC-49A4-AB9D-9CDF1E54A04F}" type="pres">
      <dgm:prSet presAssocID="{890F4E04-2D0F-4889-95E5-191CE8312408}" presName="Triangle" presStyleLbl="alignNode1" presStyleIdx="5" presStyleCnt="7"/>
      <dgm:spPr/>
    </dgm:pt>
    <dgm:pt modelId="{2BEE3097-CA6B-4C1C-8B55-4B2C7E97421D}" type="pres">
      <dgm:prSet presAssocID="{014EA604-C1DE-4228-B559-6CABDDCE96C3}" presName="sibTrans" presStyleCnt="0"/>
      <dgm:spPr/>
    </dgm:pt>
    <dgm:pt modelId="{F368E423-CB48-4914-A3AF-7133E019B47C}" type="pres">
      <dgm:prSet presAssocID="{014EA604-C1DE-4228-B559-6CABDDCE96C3}" presName="space" presStyleCnt="0"/>
      <dgm:spPr/>
    </dgm:pt>
    <dgm:pt modelId="{34026B67-9CA4-4FB7-93A6-0B6519EBD67D}" type="pres">
      <dgm:prSet presAssocID="{E05ABF79-486E-44E8-AC1C-EADA9A77066D}" presName="composite" presStyleCnt="0"/>
      <dgm:spPr/>
    </dgm:pt>
    <dgm:pt modelId="{04DBCBA1-5B6B-4E1B-A001-6E8D604091EF}" type="pres">
      <dgm:prSet presAssocID="{E05ABF79-486E-44E8-AC1C-EADA9A77066D}" presName="LShape" presStyleLbl="alignNode1" presStyleIdx="6" presStyleCnt="7"/>
      <dgm:spPr/>
    </dgm:pt>
    <dgm:pt modelId="{E0E44F17-20C1-4108-8EB3-917452233090}" type="pres">
      <dgm:prSet presAssocID="{E05ABF79-486E-44E8-AC1C-EADA9A77066D}" presName="ParentText" presStyleLbl="revTx" presStyleIdx="3" presStyleCnt="4" custScaleX="1139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9E9ECC-398C-4ECD-9B25-34992BDB46F6}" srcId="{D430688B-BEE4-401A-8926-6236A3AFCD5B}" destId="{890F4E04-2D0F-4889-95E5-191CE8312408}" srcOrd="2" destOrd="0" parTransId="{E2EAE6E3-92DE-4FEA-B72D-611C6C2BD1F3}" sibTransId="{014EA604-C1DE-4228-B559-6CABDDCE96C3}"/>
    <dgm:cxn modelId="{175D6868-85B2-4F0F-A916-FF7CD3CDD088}" srcId="{D430688B-BEE4-401A-8926-6236A3AFCD5B}" destId="{F57673D5-F8B2-4A09-8694-8577EF597B00}" srcOrd="0" destOrd="0" parTransId="{60D812E2-4C04-400A-B889-EE0CE4DDED45}" sibTransId="{2F67CA3E-8E42-4563-9115-AFBAD81ACF1B}"/>
    <dgm:cxn modelId="{F456458D-1163-48CF-888E-D7243C72D6F5}" srcId="{D430688B-BEE4-401A-8926-6236A3AFCD5B}" destId="{9A0D88D5-8E65-4F3C-A93D-673DB697A3FD}" srcOrd="1" destOrd="0" parTransId="{34E23E37-7D39-4224-BFED-8AEC5EFFC14A}" sibTransId="{D565EEEC-DDBF-427F-AA35-823A371E741D}"/>
    <dgm:cxn modelId="{D474C33D-C882-49A6-8BAA-3B2E4526A823}" type="presOf" srcId="{D430688B-BEE4-401A-8926-6236A3AFCD5B}" destId="{CCADEDFB-D8D7-4257-A704-0DF4312B46D2}" srcOrd="0" destOrd="0" presId="urn:microsoft.com/office/officeart/2009/3/layout/StepUpProcess"/>
    <dgm:cxn modelId="{8DFA7DA7-8530-4A94-A967-E1B7B03CE865}" type="presOf" srcId="{E05ABF79-486E-44E8-AC1C-EADA9A77066D}" destId="{E0E44F17-20C1-4108-8EB3-917452233090}" srcOrd="0" destOrd="0" presId="urn:microsoft.com/office/officeart/2009/3/layout/StepUpProcess"/>
    <dgm:cxn modelId="{09F7E5CB-BB17-434B-9AA1-5BCC928D7E94}" type="presOf" srcId="{890F4E04-2D0F-4889-95E5-191CE8312408}" destId="{BC4CA8F1-8344-4A97-A63A-644EA847CEAB}" srcOrd="0" destOrd="0" presId="urn:microsoft.com/office/officeart/2009/3/layout/StepUpProcess"/>
    <dgm:cxn modelId="{462C0226-9EC9-4D18-BE47-A20906EE6C4F}" srcId="{D430688B-BEE4-401A-8926-6236A3AFCD5B}" destId="{E05ABF79-486E-44E8-AC1C-EADA9A77066D}" srcOrd="3" destOrd="0" parTransId="{ED0B3ABC-0B54-4D9E-9C75-160C051EFD2E}" sibTransId="{50517A9F-0AFF-466A-8D0B-D1AD2406B29A}"/>
    <dgm:cxn modelId="{318B10DD-CD96-4FFD-A30B-65128CAA2189}" type="presOf" srcId="{9A0D88D5-8E65-4F3C-A93D-673DB697A3FD}" destId="{00DDE37F-B918-4349-8BCE-D450F5C5A710}" srcOrd="0" destOrd="0" presId="urn:microsoft.com/office/officeart/2009/3/layout/StepUpProcess"/>
    <dgm:cxn modelId="{371C53C8-B91A-48C0-887B-BE9F89C3EE4C}" type="presOf" srcId="{F57673D5-F8B2-4A09-8694-8577EF597B00}" destId="{F5993516-3439-4967-82A3-488D5DE2D8BD}" srcOrd="0" destOrd="0" presId="urn:microsoft.com/office/officeart/2009/3/layout/StepUpProcess"/>
    <dgm:cxn modelId="{7908BFA3-FC74-49C6-84E0-65FAC76EB837}" type="presParOf" srcId="{CCADEDFB-D8D7-4257-A704-0DF4312B46D2}" destId="{A925BAA0-59D6-4FE9-9866-2E72DC9A490B}" srcOrd="0" destOrd="0" presId="urn:microsoft.com/office/officeart/2009/3/layout/StepUpProcess"/>
    <dgm:cxn modelId="{9CE24767-7907-476B-8301-5E5DDFE5B2E4}" type="presParOf" srcId="{A925BAA0-59D6-4FE9-9866-2E72DC9A490B}" destId="{ACDF0DC2-9CD1-4C00-A898-BE8EB1507450}" srcOrd="0" destOrd="0" presId="urn:microsoft.com/office/officeart/2009/3/layout/StepUpProcess"/>
    <dgm:cxn modelId="{5C516490-818E-4A6E-B458-9382FED5E615}" type="presParOf" srcId="{A925BAA0-59D6-4FE9-9866-2E72DC9A490B}" destId="{F5993516-3439-4967-82A3-488D5DE2D8BD}" srcOrd="1" destOrd="0" presId="urn:microsoft.com/office/officeart/2009/3/layout/StepUpProcess"/>
    <dgm:cxn modelId="{B3B5F0DA-54F3-4F7A-BDB9-5767A7888B7A}" type="presParOf" srcId="{A925BAA0-59D6-4FE9-9866-2E72DC9A490B}" destId="{AD4E52E6-D196-4F7E-AE1F-50A4FCA01958}" srcOrd="2" destOrd="0" presId="urn:microsoft.com/office/officeart/2009/3/layout/StepUpProcess"/>
    <dgm:cxn modelId="{9BAE2D42-251F-4F26-ACF2-C5D3275DECD1}" type="presParOf" srcId="{CCADEDFB-D8D7-4257-A704-0DF4312B46D2}" destId="{414B5298-67F7-42F5-8119-81F5CB69B13E}" srcOrd="1" destOrd="0" presId="urn:microsoft.com/office/officeart/2009/3/layout/StepUpProcess"/>
    <dgm:cxn modelId="{DDA08A6F-1ECE-434C-8C6A-B99BA990500B}" type="presParOf" srcId="{414B5298-67F7-42F5-8119-81F5CB69B13E}" destId="{D85DEF51-2D64-435E-878B-3562C944C0C3}" srcOrd="0" destOrd="0" presId="urn:microsoft.com/office/officeart/2009/3/layout/StepUpProcess"/>
    <dgm:cxn modelId="{82B09FF5-361D-406F-A506-1312A6611393}" type="presParOf" srcId="{CCADEDFB-D8D7-4257-A704-0DF4312B46D2}" destId="{2B088AD7-EFC0-4499-882C-96D134376DC6}" srcOrd="2" destOrd="0" presId="urn:microsoft.com/office/officeart/2009/3/layout/StepUpProcess"/>
    <dgm:cxn modelId="{7C33B45D-3084-45EF-B578-8C3957469C45}" type="presParOf" srcId="{2B088AD7-EFC0-4499-882C-96D134376DC6}" destId="{4BDD2D08-447A-4F88-9A65-EE6F38F7B1FB}" srcOrd="0" destOrd="0" presId="urn:microsoft.com/office/officeart/2009/3/layout/StepUpProcess"/>
    <dgm:cxn modelId="{B492D34B-F0C4-4F7A-81C4-F8277325EF53}" type="presParOf" srcId="{2B088AD7-EFC0-4499-882C-96D134376DC6}" destId="{00DDE37F-B918-4349-8BCE-D450F5C5A710}" srcOrd="1" destOrd="0" presId="urn:microsoft.com/office/officeart/2009/3/layout/StepUpProcess"/>
    <dgm:cxn modelId="{1580F357-2EAE-4FB2-BB9A-777A91E4A331}" type="presParOf" srcId="{2B088AD7-EFC0-4499-882C-96D134376DC6}" destId="{EDA56C69-ECFA-4545-9DE9-B66D988DE3CD}" srcOrd="2" destOrd="0" presId="urn:microsoft.com/office/officeart/2009/3/layout/StepUpProcess"/>
    <dgm:cxn modelId="{FA398772-B951-4020-86CF-2DA58E31FD53}" type="presParOf" srcId="{CCADEDFB-D8D7-4257-A704-0DF4312B46D2}" destId="{2AE65B9C-BD36-4D4F-8207-19FCDE362CA4}" srcOrd="3" destOrd="0" presId="urn:microsoft.com/office/officeart/2009/3/layout/StepUpProcess"/>
    <dgm:cxn modelId="{D1EA69A1-B0D3-46C6-AC03-3128105FE2C6}" type="presParOf" srcId="{2AE65B9C-BD36-4D4F-8207-19FCDE362CA4}" destId="{ECF43C3F-7607-45EC-A27C-3BD330348FC6}" srcOrd="0" destOrd="0" presId="urn:microsoft.com/office/officeart/2009/3/layout/StepUpProcess"/>
    <dgm:cxn modelId="{7E60DD74-8302-445E-AEAA-EA954FC1BE6C}" type="presParOf" srcId="{CCADEDFB-D8D7-4257-A704-0DF4312B46D2}" destId="{04F3C72B-AC37-4BAD-93BB-D50D1490A75F}" srcOrd="4" destOrd="0" presId="urn:microsoft.com/office/officeart/2009/3/layout/StepUpProcess"/>
    <dgm:cxn modelId="{135FE25F-CB8E-4B1B-A1C3-D2A4812D1BB8}" type="presParOf" srcId="{04F3C72B-AC37-4BAD-93BB-D50D1490A75F}" destId="{208B6585-89BF-4417-8626-A361E1B0B899}" srcOrd="0" destOrd="0" presId="urn:microsoft.com/office/officeart/2009/3/layout/StepUpProcess"/>
    <dgm:cxn modelId="{9A1E94E0-FA9C-40F4-BC5C-D8698B34045B}" type="presParOf" srcId="{04F3C72B-AC37-4BAD-93BB-D50D1490A75F}" destId="{BC4CA8F1-8344-4A97-A63A-644EA847CEAB}" srcOrd="1" destOrd="0" presId="urn:microsoft.com/office/officeart/2009/3/layout/StepUpProcess"/>
    <dgm:cxn modelId="{879F29B0-3569-40F7-AC7E-FA8902656F53}" type="presParOf" srcId="{04F3C72B-AC37-4BAD-93BB-D50D1490A75F}" destId="{D21C8436-8CAC-49A4-AB9D-9CDF1E54A04F}" srcOrd="2" destOrd="0" presId="urn:microsoft.com/office/officeart/2009/3/layout/StepUpProcess"/>
    <dgm:cxn modelId="{4A97E2CB-6D52-4655-B586-8082173E9438}" type="presParOf" srcId="{CCADEDFB-D8D7-4257-A704-0DF4312B46D2}" destId="{2BEE3097-CA6B-4C1C-8B55-4B2C7E97421D}" srcOrd="5" destOrd="0" presId="urn:microsoft.com/office/officeart/2009/3/layout/StepUpProcess"/>
    <dgm:cxn modelId="{97B902D1-28DB-4211-855E-B462896B9BA2}" type="presParOf" srcId="{2BEE3097-CA6B-4C1C-8B55-4B2C7E97421D}" destId="{F368E423-CB48-4914-A3AF-7133E019B47C}" srcOrd="0" destOrd="0" presId="urn:microsoft.com/office/officeart/2009/3/layout/StepUpProcess"/>
    <dgm:cxn modelId="{D7D67D26-D607-42D8-9BAB-8105870C0A28}" type="presParOf" srcId="{CCADEDFB-D8D7-4257-A704-0DF4312B46D2}" destId="{34026B67-9CA4-4FB7-93A6-0B6519EBD67D}" srcOrd="6" destOrd="0" presId="urn:microsoft.com/office/officeart/2009/3/layout/StepUpProcess"/>
    <dgm:cxn modelId="{039EFFC9-A652-4B86-817F-9DB5F1955FBF}" type="presParOf" srcId="{34026B67-9CA4-4FB7-93A6-0B6519EBD67D}" destId="{04DBCBA1-5B6B-4E1B-A001-6E8D604091EF}" srcOrd="0" destOrd="0" presId="urn:microsoft.com/office/officeart/2009/3/layout/StepUpProcess"/>
    <dgm:cxn modelId="{1BBD7C20-2DC1-4E7F-9D7E-54D2C647401B}" type="presParOf" srcId="{34026B67-9CA4-4FB7-93A6-0B6519EBD67D}" destId="{E0E44F17-20C1-4108-8EB3-91745223309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EEAF7-9141-46FC-905D-1E442D2F646A}">
      <dsp:nvSpPr>
        <dsp:cNvPr id="0" name=""/>
        <dsp:cNvSpPr/>
      </dsp:nvSpPr>
      <dsp:spPr>
        <a:xfrm>
          <a:off x="0" y="0"/>
          <a:ext cx="5451944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 Правительства Саратовской области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от 25.11.2022 года № 1138-П «Об утверждении Концепции комплексного сопровождения людей с РАС и другими ментальными нарушениями в Саратовской области на 2022-2024»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25" y="21425"/>
        <a:ext cx="4576990" cy="688670"/>
      </dsp:txXfrm>
    </dsp:sp>
    <dsp:sp modelId="{5917D5CB-C621-47F0-A885-FD140F8C5F30}">
      <dsp:nvSpPr>
        <dsp:cNvPr id="0" name=""/>
        <dsp:cNvSpPr/>
      </dsp:nvSpPr>
      <dsp:spPr>
        <a:xfrm>
          <a:off x="407125" y="833120"/>
          <a:ext cx="5451944" cy="731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 Правительства Саратовской области от 21.07.2023 № 670-П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 утверждении Плана мероприятий по реализации Концепции комплексного сопровождения людей с расстройствами аутистического спектра и другими ментальными нарушениями в Саратовской области на 2023-2024 годы»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550" y="854545"/>
        <a:ext cx="4526481" cy="688669"/>
      </dsp:txXfrm>
    </dsp:sp>
    <dsp:sp modelId="{8ED6E2F6-3C6F-4051-A1F1-8576A7B179A7}">
      <dsp:nvSpPr>
        <dsp:cNvPr id="0" name=""/>
        <dsp:cNvSpPr/>
      </dsp:nvSpPr>
      <dsp:spPr>
        <a:xfrm>
          <a:off x="814251" y="1666240"/>
          <a:ext cx="5451944" cy="731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министерства труда и социальной защиты, министерства здравоохранения, министерства образования, министерства культуры, министерства спорта от 29.09.2023 № 1009-2450-1733-538-1154 «Об утверждении Алгоритма межведомственного взаимодействия исполнительных органов, обеспечивающих деятельность координационного звена комплексного сопровождения детей с расстройствами аутистического спектра и другими ментальными нарушениями в Саратовской области»;</a:t>
          </a: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676" y="1687665"/>
        <a:ext cx="4526481" cy="688669"/>
      </dsp:txXfrm>
    </dsp:sp>
    <dsp:sp modelId="{E4FB7230-426B-4E20-8BD6-E11BBDCB7F34}">
      <dsp:nvSpPr>
        <dsp:cNvPr id="0" name=""/>
        <dsp:cNvSpPr/>
      </dsp:nvSpPr>
      <dsp:spPr>
        <a:xfrm>
          <a:off x="1221377" y="2499360"/>
          <a:ext cx="5451944" cy="7315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министерства труда и социальной защиты, министерства здравоохранения, министерства образования, министерства культуры, министерства спорта от 29.09.2023 № 1011-2449-1734-537-1155 «Об утверждении Регламента межведомственного взаимодействия организаций, участвующих в комплексном сопровождении детей с расстройствами аутистического спектра и другими ментальными нарушениями в Саратовской области»;</a:t>
          </a: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42802" y="2520785"/>
        <a:ext cx="4526481" cy="688669"/>
      </dsp:txXfrm>
    </dsp:sp>
    <dsp:sp modelId="{60ABA4E4-2DB0-454B-8566-DD1D92752F8B}">
      <dsp:nvSpPr>
        <dsp:cNvPr id="0" name=""/>
        <dsp:cNvSpPr/>
      </dsp:nvSpPr>
      <dsp:spPr>
        <a:xfrm>
          <a:off x="1628503" y="3332480"/>
          <a:ext cx="5451944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Приказ министерства труда и социальной защиты, министерства здравоохранения, министерства образования, министерства культуры, министерства спорта от 29.09.2023 № 1008-123-п-1732-536-1153 «Об утверждении порядка формирования индивидуального маршрута реабилитации (</a:t>
          </a:r>
          <a:r>
            <a:rPr lang="ru-RU" sz="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абилитации</a:t>
          </a: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детей с расстройствами аутистического спектра и другими ментальными нарушениями в Саратовской области»;</a:t>
          </a: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9928" y="3353905"/>
        <a:ext cx="4526481" cy="688669"/>
      </dsp:txXfrm>
    </dsp:sp>
    <dsp:sp modelId="{C47F7D1B-4983-46E9-84DC-8A140DE08C65}">
      <dsp:nvSpPr>
        <dsp:cNvPr id="0" name=""/>
        <dsp:cNvSpPr/>
      </dsp:nvSpPr>
      <dsp:spPr>
        <a:xfrm>
          <a:off x="4976456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083441" y="534416"/>
        <a:ext cx="261518" cy="357805"/>
      </dsp:txXfrm>
    </dsp:sp>
    <dsp:sp modelId="{8288B060-FB72-4569-9140-5DCC1D4B06DA}">
      <dsp:nvSpPr>
        <dsp:cNvPr id="0" name=""/>
        <dsp:cNvSpPr/>
      </dsp:nvSpPr>
      <dsp:spPr>
        <a:xfrm>
          <a:off x="538358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490567" y="1367536"/>
        <a:ext cx="261518" cy="357805"/>
      </dsp:txXfrm>
    </dsp:sp>
    <dsp:sp modelId="{367DCB91-735C-4B4A-91D4-2247AC823888}">
      <dsp:nvSpPr>
        <dsp:cNvPr id="0" name=""/>
        <dsp:cNvSpPr/>
      </dsp:nvSpPr>
      <dsp:spPr>
        <a:xfrm>
          <a:off x="5790708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897693" y="2188464"/>
        <a:ext cx="261518" cy="357805"/>
      </dsp:txXfrm>
    </dsp:sp>
    <dsp:sp modelId="{FD87FC96-C1AF-4AF5-800D-648DCBC64C8A}">
      <dsp:nvSpPr>
        <dsp:cNvPr id="0" name=""/>
        <dsp:cNvSpPr/>
      </dsp:nvSpPr>
      <dsp:spPr>
        <a:xfrm>
          <a:off x="6197834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6304819" y="3029712"/>
        <a:ext cx="261518" cy="357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0ACF4-EEEE-4614-A007-EB79BA603C40}">
      <dsp:nvSpPr>
        <dsp:cNvPr id="0" name=""/>
        <dsp:cNvSpPr/>
      </dsp:nvSpPr>
      <dsp:spPr>
        <a:xfrm>
          <a:off x="23657" y="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культуры Саратовской области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82" y="21425"/>
        <a:ext cx="3818966" cy="688670"/>
      </dsp:txXfrm>
    </dsp:sp>
    <dsp:sp modelId="{DC0EF1A0-BFCF-4525-8FB7-C2FB1A4A4C29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-1177638"/>
            <a:satOff val="-1573"/>
            <a:lumOff val="9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спорта Саратовской области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945" y="854545"/>
        <a:ext cx="3825062" cy="688669"/>
      </dsp:txXfrm>
    </dsp:sp>
    <dsp:sp modelId="{66E02DD1-02D5-4AA9-AE6C-D1298426A7D7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-2355276"/>
            <a:satOff val="-3145"/>
            <a:lumOff val="1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здравоохранения Саратовской области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464" y="1687665"/>
        <a:ext cx="3825062" cy="688669"/>
      </dsp:txXfrm>
    </dsp:sp>
    <dsp:sp modelId="{4FCD7C83-D7F7-4C0D-9DED-E17B13852595}">
      <dsp:nvSpPr>
        <dsp:cNvPr id="0" name=""/>
        <dsp:cNvSpPr/>
      </dsp:nvSpPr>
      <dsp:spPr>
        <a:xfrm>
          <a:off x="1051559" y="249936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-3532913"/>
            <a:satOff val="-4718"/>
            <a:lumOff val="27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образования Саратовской области</a:t>
          </a: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2984" y="2520785"/>
        <a:ext cx="3825062" cy="688669"/>
      </dsp:txXfrm>
    </dsp:sp>
    <dsp:sp modelId="{211C35DE-C4C6-4977-A7DC-AD88910994E6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-4710551"/>
            <a:satOff val="-6290"/>
            <a:lumOff val="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труда и социальной защиты Саратовской области </a:t>
          </a:r>
          <a:endParaRPr lang="ru-RU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23504" y="3353905"/>
        <a:ext cx="3825062" cy="688669"/>
      </dsp:txXfrm>
    </dsp:sp>
    <dsp:sp modelId="{92092B13-6472-4323-9772-0F3B7CE24C20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325417" y="534416"/>
        <a:ext cx="261518" cy="357805"/>
      </dsp:txXfrm>
    </dsp:sp>
    <dsp:sp modelId="{C2F6613A-6790-44BF-B63D-8F3FA6A2C9B4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25231"/>
            <a:satOff val="-1517"/>
            <a:lumOff val="10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825231"/>
              <a:satOff val="-1517"/>
              <a:lumOff val="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675937" y="1367536"/>
        <a:ext cx="261518" cy="357805"/>
      </dsp:txXfrm>
    </dsp:sp>
    <dsp:sp modelId="{1E55CFCB-3A13-4C67-9F8E-9B50CD649E31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650462"/>
            <a:satOff val="-3033"/>
            <a:lumOff val="21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3650462"/>
              <a:satOff val="-3033"/>
              <a:lumOff val="2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026457" y="2188464"/>
        <a:ext cx="261518" cy="357805"/>
      </dsp:txXfrm>
    </dsp:sp>
    <dsp:sp modelId="{15B939CD-1E31-4628-8E44-DDCEDE5A1A76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475692"/>
            <a:satOff val="-4550"/>
            <a:lumOff val="31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5475692"/>
              <a:satOff val="-4550"/>
              <a:lumOff val="3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376977" y="3029712"/>
        <a:ext cx="261518" cy="357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541B2-9A61-4DF7-B3DC-DEC3FB42644A}">
      <dsp:nvSpPr>
        <dsp:cNvPr id="0" name=""/>
        <dsp:cNvSpPr/>
      </dsp:nvSpPr>
      <dsp:spPr>
        <a:xfrm>
          <a:off x="687164" y="-38635"/>
          <a:ext cx="4464495" cy="44644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Нормативно-правовые акты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2082319" y="184589"/>
        <a:ext cx="1674185" cy="446449"/>
      </dsp:txXfrm>
    </dsp:sp>
    <dsp:sp modelId="{55B0E512-74DC-44AC-A6A9-3E38F85B435D}">
      <dsp:nvSpPr>
        <dsp:cNvPr id="0" name=""/>
        <dsp:cNvSpPr/>
      </dsp:nvSpPr>
      <dsp:spPr>
        <a:xfrm>
          <a:off x="1022002" y="631039"/>
          <a:ext cx="3794820" cy="379482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Контакты поддерживающих служб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2101154" y="849241"/>
        <a:ext cx="1636516" cy="436404"/>
      </dsp:txXfrm>
    </dsp:sp>
    <dsp:sp modelId="{D6F46D8A-669D-4906-A813-D491407CC61D}">
      <dsp:nvSpPr>
        <dsp:cNvPr id="0" name=""/>
        <dsp:cNvSpPr/>
      </dsp:nvSpPr>
      <dsp:spPr>
        <a:xfrm>
          <a:off x="1356839" y="1300713"/>
          <a:ext cx="3125146" cy="312514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Часто задаваемые вопросы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2110780" y="1516348"/>
        <a:ext cx="1617263" cy="431270"/>
      </dsp:txXfrm>
    </dsp:sp>
    <dsp:sp modelId="{789D1A16-91FF-40A2-87BA-25FB6E9EE708}">
      <dsp:nvSpPr>
        <dsp:cNvPr id="0" name=""/>
        <dsp:cNvSpPr/>
      </dsp:nvSpPr>
      <dsp:spPr>
        <a:xfrm>
          <a:off x="1689122" y="1854489"/>
          <a:ext cx="2455472" cy="241255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Информационно-методическое сопровождение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2253881" y="2071618"/>
        <a:ext cx="1325955" cy="434259"/>
      </dsp:txXfrm>
    </dsp:sp>
    <dsp:sp modelId="{9D9CE829-84FC-4C9F-B239-96B9DD1B3D0A}">
      <dsp:nvSpPr>
        <dsp:cNvPr id="0" name=""/>
        <dsp:cNvSpPr/>
      </dsp:nvSpPr>
      <dsp:spPr>
        <a:xfrm>
          <a:off x="2038621" y="2539146"/>
          <a:ext cx="1785798" cy="16527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Реестр организаций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2351135" y="2745745"/>
        <a:ext cx="1160768" cy="413197"/>
      </dsp:txXfrm>
    </dsp:sp>
    <dsp:sp modelId="{ACC40D58-66E0-4526-9BB9-2FAAEBA8F598}">
      <dsp:nvSpPr>
        <dsp:cNvPr id="0" name=""/>
        <dsp:cNvSpPr/>
      </dsp:nvSpPr>
      <dsp:spPr>
        <a:xfrm>
          <a:off x="2289315" y="3169573"/>
          <a:ext cx="1260371" cy="111612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Ресурсный центр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2490975" y="3336433"/>
        <a:ext cx="857052" cy="268985"/>
      </dsp:txXfrm>
    </dsp:sp>
    <dsp:sp modelId="{81E89A48-9040-4299-A0F3-A36FCD9B6A13}">
      <dsp:nvSpPr>
        <dsp:cNvPr id="0" name=""/>
        <dsp:cNvSpPr/>
      </dsp:nvSpPr>
      <dsp:spPr>
        <a:xfrm>
          <a:off x="1305293" y="3678915"/>
          <a:ext cx="3228238" cy="8242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n w="0"/>
              <a:solidFill>
                <a:srgbClr val="002060"/>
              </a:solidFill>
            </a:rPr>
            <a:t>Комплексное сопровождение детей с расстройствами аутистического спектра и другими ментальными нарушениями Саратовской области</a:t>
          </a:r>
          <a:endParaRPr lang="ru-RU" sz="1000" kern="1200" dirty="0">
            <a:solidFill>
              <a:srgbClr val="002060"/>
            </a:solidFill>
          </a:endParaRPr>
        </a:p>
      </dsp:txBody>
      <dsp:txXfrm>
        <a:off x="1778057" y="3884968"/>
        <a:ext cx="2282709" cy="4121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0ACF4-EEEE-4614-A007-EB79BA603C40}">
      <dsp:nvSpPr>
        <dsp:cNvPr id="0" name=""/>
        <dsp:cNvSpPr/>
      </dsp:nvSpPr>
      <dsp:spPr>
        <a:xfrm>
          <a:off x="23657" y="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395 образовательных организаций</a:t>
          </a:r>
          <a:endParaRPr lang="ru-RU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82" y="21425"/>
        <a:ext cx="3818966" cy="688670"/>
      </dsp:txXfrm>
    </dsp:sp>
    <dsp:sp modelId="{DC0EF1A0-BFCF-4525-8FB7-C2FB1A4A4C29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-1177638"/>
            <a:satOff val="-1573"/>
            <a:lumOff val="9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77 учреждений культуры</a:t>
          </a:r>
          <a:endParaRPr lang="ru-RU" sz="1300" kern="1200" dirty="0"/>
        </a:p>
      </dsp:txBody>
      <dsp:txXfrm>
        <a:off x="371945" y="854545"/>
        <a:ext cx="3825062" cy="688669"/>
      </dsp:txXfrm>
    </dsp:sp>
    <dsp:sp modelId="{66E02DD1-02D5-4AA9-AE6C-D1298426A7D7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-2355276"/>
            <a:satOff val="-3145"/>
            <a:lumOff val="1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29 организации социального обслуживания (4 реабилитационных центра для детей и подростков с ограниченными возможностями)</a:t>
          </a:r>
          <a:endParaRPr lang="ru-RU" sz="1300" kern="1200" dirty="0"/>
        </a:p>
      </dsp:txBody>
      <dsp:txXfrm>
        <a:off x="722464" y="1687665"/>
        <a:ext cx="3825062" cy="688669"/>
      </dsp:txXfrm>
    </dsp:sp>
    <dsp:sp modelId="{4FCD7C83-D7F7-4C0D-9DED-E17B13852595}">
      <dsp:nvSpPr>
        <dsp:cNvPr id="0" name=""/>
        <dsp:cNvSpPr/>
      </dsp:nvSpPr>
      <dsp:spPr>
        <a:xfrm>
          <a:off x="1051559" y="249936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-3532913"/>
            <a:satOff val="-4718"/>
            <a:lumOff val="27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Областная комплексная ДЮСАШ Реабилитация и физкультура</a:t>
          </a:r>
          <a:endParaRPr lang="ru-RU" sz="1300" kern="1200" dirty="0"/>
        </a:p>
      </dsp:txBody>
      <dsp:txXfrm>
        <a:off x="1072984" y="2520785"/>
        <a:ext cx="3825062" cy="688669"/>
      </dsp:txXfrm>
    </dsp:sp>
    <dsp:sp modelId="{211C35DE-C4C6-4977-A7DC-AD88910994E6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2">
            <a:hueOff val="-4710551"/>
            <a:satOff val="-6290"/>
            <a:lumOff val="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40 учреждений здравоохранения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9 некоммерческих организаций</a:t>
          </a:r>
          <a:endParaRPr lang="ru-RU" sz="1300" kern="1200" dirty="0"/>
        </a:p>
      </dsp:txBody>
      <dsp:txXfrm>
        <a:off x="1423504" y="3353905"/>
        <a:ext cx="3825062" cy="688669"/>
      </dsp:txXfrm>
    </dsp:sp>
    <dsp:sp modelId="{92092B13-6472-4323-9772-0F3B7CE24C20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325417" y="534416"/>
        <a:ext cx="261518" cy="357805"/>
      </dsp:txXfrm>
    </dsp:sp>
    <dsp:sp modelId="{C2F6613A-6790-44BF-B63D-8F3FA6A2C9B4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25231"/>
            <a:satOff val="-1517"/>
            <a:lumOff val="10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825231"/>
              <a:satOff val="-1517"/>
              <a:lumOff val="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675937" y="1367536"/>
        <a:ext cx="261518" cy="357805"/>
      </dsp:txXfrm>
    </dsp:sp>
    <dsp:sp modelId="{1E55CFCB-3A13-4C67-9F8E-9B50CD649E31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650462"/>
            <a:satOff val="-3033"/>
            <a:lumOff val="21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3650462"/>
              <a:satOff val="-3033"/>
              <a:lumOff val="2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026457" y="2188464"/>
        <a:ext cx="261518" cy="357805"/>
      </dsp:txXfrm>
    </dsp:sp>
    <dsp:sp modelId="{15B939CD-1E31-4628-8E44-DDCEDE5A1A76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475692"/>
            <a:satOff val="-4550"/>
            <a:lumOff val="31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5475692"/>
              <a:satOff val="-4550"/>
              <a:lumOff val="3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376977" y="3029712"/>
        <a:ext cx="261518" cy="3578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F0DC2-9CD1-4C00-A898-BE8EB1507450}">
      <dsp:nvSpPr>
        <dsp:cNvPr id="0" name=""/>
        <dsp:cNvSpPr/>
      </dsp:nvSpPr>
      <dsp:spPr>
        <a:xfrm rot="5400000">
          <a:off x="276728" y="1732378"/>
          <a:ext cx="767523" cy="127714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993516-3439-4967-82A3-488D5DE2D8BD}">
      <dsp:nvSpPr>
        <dsp:cNvPr id="0" name=""/>
        <dsp:cNvSpPr/>
      </dsp:nvSpPr>
      <dsp:spPr>
        <a:xfrm>
          <a:off x="81970" y="2073572"/>
          <a:ext cx="1445149" cy="101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002060"/>
              </a:solidFill>
            </a:rPr>
            <a:t>3</a:t>
          </a:r>
          <a:r>
            <a:rPr lang="ru-RU" sz="1700" b="1" kern="1200" dirty="0" smtClean="0">
              <a:solidFill>
                <a:srgbClr val="002060"/>
              </a:solidFill>
            </a:rPr>
            <a:t>59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2060"/>
              </a:solidFill>
            </a:rPr>
            <a:t>индивидуальных</a:t>
          </a:r>
          <a:r>
            <a:rPr lang="en-US" sz="1200" b="1" kern="1200" dirty="0" smtClean="0">
              <a:solidFill>
                <a:srgbClr val="002060"/>
              </a:solidFill>
            </a:rPr>
            <a:t> </a:t>
          </a:r>
          <a:r>
            <a:rPr lang="en-US" sz="1200" b="1" kern="1200" dirty="0" smtClean="0">
              <a:solidFill>
                <a:srgbClr val="002060"/>
              </a:solidFill>
            </a:rPr>
            <a:t>маршрутов реабилитации (абилитации)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81970" y="2073572"/>
        <a:ext cx="1445149" cy="1010681"/>
      </dsp:txXfrm>
    </dsp:sp>
    <dsp:sp modelId="{AD4E52E6-D196-4F7E-AE1F-50A4FCA01958}">
      <dsp:nvSpPr>
        <dsp:cNvPr id="0" name=""/>
        <dsp:cNvSpPr/>
      </dsp:nvSpPr>
      <dsp:spPr>
        <a:xfrm>
          <a:off x="1084071" y="1638354"/>
          <a:ext cx="217549" cy="2175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1361993"/>
                <a:satOff val="929"/>
                <a:lumOff val="-2614"/>
                <a:alphaOff val="0"/>
                <a:shade val="51000"/>
                <a:satMod val="130000"/>
              </a:schemeClr>
            </a:gs>
            <a:gs pos="80000">
              <a:schemeClr val="accent5">
                <a:hueOff val="1361993"/>
                <a:satOff val="929"/>
                <a:lumOff val="-2614"/>
                <a:alphaOff val="0"/>
                <a:shade val="93000"/>
                <a:satMod val="130000"/>
              </a:schemeClr>
            </a:gs>
            <a:gs pos="100000">
              <a:schemeClr val="accent5">
                <a:hueOff val="1361993"/>
                <a:satOff val="929"/>
                <a:lumOff val="-26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1361993"/>
              <a:satOff val="929"/>
              <a:lumOff val="-26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DD2D08-447A-4F88-9A65-EE6F38F7B1FB}">
      <dsp:nvSpPr>
        <dsp:cNvPr id="0" name=""/>
        <dsp:cNvSpPr/>
      </dsp:nvSpPr>
      <dsp:spPr>
        <a:xfrm rot="5400000">
          <a:off x="1834308" y="1383099"/>
          <a:ext cx="767523" cy="127714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2723985"/>
                <a:satOff val="1859"/>
                <a:lumOff val="-5228"/>
                <a:alphaOff val="0"/>
                <a:shade val="51000"/>
                <a:satMod val="130000"/>
              </a:schemeClr>
            </a:gs>
            <a:gs pos="80000">
              <a:schemeClr val="accent5">
                <a:hueOff val="2723985"/>
                <a:satOff val="1859"/>
                <a:lumOff val="-5228"/>
                <a:alphaOff val="0"/>
                <a:shade val="93000"/>
                <a:satMod val="130000"/>
              </a:schemeClr>
            </a:gs>
            <a:gs pos="100000">
              <a:schemeClr val="accent5">
                <a:hueOff val="2723985"/>
                <a:satOff val="1859"/>
                <a:lumOff val="-52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2723985"/>
              <a:satOff val="1859"/>
              <a:lumOff val="-52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DDE37F-B918-4349-8BCE-D450F5C5A710}">
      <dsp:nvSpPr>
        <dsp:cNvPr id="0" name=""/>
        <dsp:cNvSpPr/>
      </dsp:nvSpPr>
      <dsp:spPr>
        <a:xfrm>
          <a:off x="1706189" y="1764689"/>
          <a:ext cx="1153011" cy="101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251 </a:t>
          </a:r>
          <a:endParaRPr lang="ru-RU" sz="1700" b="1" kern="1200" dirty="0" smtClean="0">
            <a:solidFill>
              <a:srgbClr val="00206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г. Саратов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1706189" y="1764689"/>
        <a:ext cx="1153011" cy="1010681"/>
      </dsp:txXfrm>
    </dsp:sp>
    <dsp:sp modelId="{EDA56C69-ECFA-4545-9DE9-B66D988DE3CD}">
      <dsp:nvSpPr>
        <dsp:cNvPr id="0" name=""/>
        <dsp:cNvSpPr/>
      </dsp:nvSpPr>
      <dsp:spPr>
        <a:xfrm>
          <a:off x="2641651" y="1289074"/>
          <a:ext cx="217549" cy="2175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4085978"/>
                <a:satOff val="2788"/>
                <a:lumOff val="-7843"/>
                <a:alphaOff val="0"/>
                <a:shade val="51000"/>
                <a:satMod val="130000"/>
              </a:schemeClr>
            </a:gs>
            <a:gs pos="80000">
              <a:schemeClr val="accent5">
                <a:hueOff val="4085978"/>
                <a:satOff val="2788"/>
                <a:lumOff val="-7843"/>
                <a:alphaOff val="0"/>
                <a:shade val="93000"/>
                <a:satMod val="130000"/>
              </a:schemeClr>
            </a:gs>
            <a:gs pos="100000">
              <a:schemeClr val="accent5">
                <a:hueOff val="4085978"/>
                <a:satOff val="2788"/>
                <a:lumOff val="-784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4085978"/>
              <a:satOff val="2788"/>
              <a:lumOff val="-78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8B6585-89BF-4417-8626-A361E1B0B899}">
      <dsp:nvSpPr>
        <dsp:cNvPr id="0" name=""/>
        <dsp:cNvSpPr/>
      </dsp:nvSpPr>
      <dsp:spPr>
        <a:xfrm rot="5400000">
          <a:off x="3411266" y="1033819"/>
          <a:ext cx="767523" cy="127714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5447971"/>
                <a:satOff val="3718"/>
                <a:lumOff val="-10457"/>
                <a:alphaOff val="0"/>
                <a:shade val="51000"/>
                <a:satMod val="130000"/>
              </a:schemeClr>
            </a:gs>
            <a:gs pos="80000">
              <a:schemeClr val="accent5">
                <a:hueOff val="5447971"/>
                <a:satOff val="3718"/>
                <a:lumOff val="-10457"/>
                <a:alphaOff val="0"/>
                <a:shade val="93000"/>
                <a:satMod val="130000"/>
              </a:schemeClr>
            </a:gs>
            <a:gs pos="100000">
              <a:schemeClr val="accent5">
                <a:hueOff val="5447971"/>
                <a:satOff val="3718"/>
                <a:lumOff val="-1045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5447971"/>
              <a:satOff val="3718"/>
              <a:lumOff val="-1045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4CA8F1-8344-4A97-A63A-644EA847CEAB}">
      <dsp:nvSpPr>
        <dsp:cNvPr id="0" name=""/>
        <dsp:cNvSpPr/>
      </dsp:nvSpPr>
      <dsp:spPr>
        <a:xfrm>
          <a:off x="3283148" y="1415409"/>
          <a:ext cx="1153011" cy="101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</a:rPr>
            <a:t>108</a:t>
          </a:r>
          <a:endParaRPr lang="ru-RU" sz="1700" b="1" kern="1200" dirty="0" smtClean="0">
            <a:solidFill>
              <a:srgbClr val="00206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2060"/>
              </a:solidFill>
            </a:rPr>
            <a:t>Саратовск</a:t>
          </a:r>
          <a:r>
            <a:rPr lang="ru-RU" sz="1200" b="1" kern="1200" dirty="0" err="1" smtClean="0">
              <a:solidFill>
                <a:srgbClr val="002060"/>
              </a:solidFill>
            </a:rPr>
            <a:t>ая</a:t>
          </a:r>
          <a:r>
            <a:rPr lang="en-US" sz="1200" b="1" kern="1200" dirty="0" smtClean="0">
              <a:solidFill>
                <a:srgbClr val="002060"/>
              </a:solidFill>
            </a:rPr>
            <a:t> </a:t>
          </a:r>
          <a:r>
            <a:rPr lang="en-US" sz="1200" b="1" kern="1200" dirty="0" err="1" smtClean="0">
              <a:solidFill>
                <a:srgbClr val="002060"/>
              </a:solidFill>
            </a:rPr>
            <a:t>област</a:t>
          </a:r>
          <a:r>
            <a:rPr lang="ru-RU" sz="1200" b="1" kern="1200" dirty="0" smtClean="0">
              <a:solidFill>
                <a:srgbClr val="002060"/>
              </a:solidFill>
            </a:rPr>
            <a:t>ь</a:t>
          </a:r>
          <a:r>
            <a:rPr lang="en-US" sz="1200" b="1" kern="1200" dirty="0" smtClean="0">
              <a:solidFill>
                <a:srgbClr val="002060"/>
              </a:solidFill>
            </a:rPr>
            <a:t> 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3283148" y="1415409"/>
        <a:ext cx="1153011" cy="1010681"/>
      </dsp:txXfrm>
    </dsp:sp>
    <dsp:sp modelId="{D21C8436-8CAC-49A4-AB9D-9CDF1E54A04F}">
      <dsp:nvSpPr>
        <dsp:cNvPr id="0" name=""/>
        <dsp:cNvSpPr/>
      </dsp:nvSpPr>
      <dsp:spPr>
        <a:xfrm>
          <a:off x="4218610" y="939794"/>
          <a:ext cx="217549" cy="2175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6809963"/>
                <a:satOff val="4647"/>
                <a:lumOff val="-13071"/>
                <a:alphaOff val="0"/>
                <a:shade val="51000"/>
                <a:satMod val="130000"/>
              </a:schemeClr>
            </a:gs>
            <a:gs pos="80000">
              <a:schemeClr val="accent5">
                <a:hueOff val="6809963"/>
                <a:satOff val="4647"/>
                <a:lumOff val="-13071"/>
                <a:alphaOff val="0"/>
                <a:shade val="93000"/>
                <a:satMod val="130000"/>
              </a:schemeClr>
            </a:gs>
            <a:gs pos="100000">
              <a:schemeClr val="accent5">
                <a:hueOff val="6809963"/>
                <a:satOff val="4647"/>
                <a:lumOff val="-1307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6809963"/>
              <a:satOff val="4647"/>
              <a:lumOff val="-130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DBCBA1-5B6B-4E1B-A001-6E8D604091EF}">
      <dsp:nvSpPr>
        <dsp:cNvPr id="0" name=""/>
        <dsp:cNvSpPr/>
      </dsp:nvSpPr>
      <dsp:spPr>
        <a:xfrm rot="5400000">
          <a:off x="4988225" y="684539"/>
          <a:ext cx="767523" cy="127714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8171956"/>
                <a:satOff val="5577"/>
                <a:lumOff val="-15685"/>
                <a:alphaOff val="0"/>
                <a:shade val="51000"/>
                <a:satMod val="130000"/>
              </a:schemeClr>
            </a:gs>
            <a:gs pos="80000">
              <a:schemeClr val="accent5">
                <a:hueOff val="8171956"/>
                <a:satOff val="5577"/>
                <a:lumOff val="-15685"/>
                <a:alphaOff val="0"/>
                <a:shade val="93000"/>
                <a:satMod val="130000"/>
              </a:schemeClr>
            </a:gs>
            <a:gs pos="100000">
              <a:schemeClr val="accent5">
                <a:hueOff val="8171956"/>
                <a:satOff val="5577"/>
                <a:lumOff val="-1568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8171956"/>
              <a:satOff val="5577"/>
              <a:lumOff val="-1568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E44F17-20C1-4108-8EB3-917452233090}">
      <dsp:nvSpPr>
        <dsp:cNvPr id="0" name=""/>
        <dsp:cNvSpPr/>
      </dsp:nvSpPr>
      <dsp:spPr>
        <a:xfrm>
          <a:off x="4779765" y="1066129"/>
          <a:ext cx="1313694" cy="101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Всего по индивидуальным маршрутам оказано </a:t>
          </a:r>
          <a:r>
            <a:rPr lang="ru-RU" sz="1200" b="1" kern="1200" dirty="0" smtClean="0">
              <a:solidFill>
                <a:srgbClr val="002060"/>
              </a:solidFill>
            </a:rPr>
            <a:t>20397</a:t>
          </a:r>
          <a:r>
            <a:rPr lang="ru-RU" sz="1100" b="1" kern="1200" dirty="0" smtClean="0">
              <a:solidFill>
                <a:srgbClr val="002060"/>
              </a:solidFill>
            </a:rPr>
            <a:t> </a:t>
          </a:r>
          <a:r>
            <a:rPr lang="ru-RU" sz="1100" b="1" kern="1200" dirty="0" smtClean="0">
              <a:solidFill>
                <a:srgbClr val="002060"/>
              </a:solidFill>
            </a:rPr>
            <a:t>социальная услуга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4779765" y="1066129"/>
        <a:ext cx="1313694" cy="1010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9F6DAC-4A34-492F-B20A-E474C928C3A5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07935F-4C69-4D8B-AC6E-E70A2AC251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2133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F259CA-D53A-4DD7-BD0B-E11FFF57D7AE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4" name="Образ слайда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FF7E66-156E-4E39-A504-5663603C3E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1243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DB355-1A5C-4F54-903C-3AE832A851AC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DE9B5-FC1F-49C5-AC14-01BF92E0E2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967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C7A9A-7A81-4627-B37F-3AC571B54B8D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0FF7E-86FF-4A39-B2E3-C7000F726C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020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986C2-DAF1-4F53-8E16-3F271277250C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3E87-FB99-4D67-9437-C20516C5DD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2870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BFBD7D-E33E-4C3B-9CF9-92CBD1448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2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0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12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43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0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58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61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5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4320C-A87B-4D9F-9EF8-0F9DAE374D42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F4DC-8E65-4ACF-A36B-BF49E7B1A0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3481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6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11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9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3572"/>
            <a:ext cx="3761184" cy="514707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035052"/>
            <a:ext cx="6430967" cy="196214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2997200"/>
            <a:ext cx="5240734" cy="1041401"/>
          </a:xfrm>
        </p:spPr>
        <p:txBody>
          <a:bodyPr anchor="t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4412457"/>
            <a:ext cx="3243033" cy="273844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68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4400349"/>
            <a:ext cx="413375" cy="273844"/>
          </a:xfrm>
        </p:spPr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01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000249"/>
            <a:ext cx="6698060" cy="1582787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36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3" y="514351"/>
            <a:ext cx="7514035" cy="131444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000250"/>
            <a:ext cx="3671291" cy="234315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000250"/>
            <a:ext cx="3671292" cy="23431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22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899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03"/>
            <a:ext cx="3671292" cy="1841897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000250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03"/>
            <a:ext cx="3671292" cy="1841897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0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0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4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A78B9-47B8-4E95-89C9-D8985BAB58A5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E2E1-E54A-46A7-81EB-0DFD1B59EE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27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200150"/>
            <a:ext cx="2661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514349"/>
            <a:ext cx="4680743" cy="382905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228850"/>
            <a:ext cx="2661841" cy="1371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56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314449"/>
            <a:ext cx="4069619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685800"/>
            <a:ext cx="2460731" cy="3429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2343149"/>
            <a:ext cx="4069619" cy="13716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69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3549649"/>
            <a:ext cx="7514033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3974702"/>
            <a:ext cx="7514033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90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77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0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2571749"/>
            <a:ext cx="6399611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3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41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2481436"/>
            <a:ext cx="7514032" cy="11016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3036"/>
            <a:ext cx="7514033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09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0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2914650"/>
            <a:ext cx="7514033" cy="666750"/>
          </a:xfrm>
        </p:spPr>
        <p:txBody>
          <a:bodyPr vert="horz" lIns="68580" tIns="34290" rIns="68580" bIns="3429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1400"/>
            <a:ext cx="7514033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7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4" cy="2045494"/>
          </a:xfrm>
        </p:spPr>
        <p:txBody>
          <a:bodyPr vert="horz" lIns="68580" tIns="34290" rIns="68580" bIns="3429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2628900"/>
            <a:ext cx="7514035" cy="628650"/>
          </a:xfrm>
        </p:spPr>
        <p:txBody>
          <a:bodyPr vert="horz" lIns="68580" tIns="34290" rIns="68580" bIns="3429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3257550"/>
            <a:ext cx="7514035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67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240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514350"/>
            <a:ext cx="1327777" cy="38290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514350"/>
            <a:ext cx="6014807" cy="382905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4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A0E0E-5B75-40A9-9694-8068639DDBE8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A49F4-A164-44D1-94D9-68ADF66B15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2044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6EE1F-0725-4667-B69B-8064CF8F7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250D42-89AC-4963-8C93-37F7CC42C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F2B54-6A66-4CB5-B9CB-9DFDFE08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0B103D-D2C0-4641-9597-B1169BAF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433105-388A-444F-A5B7-C0A7F676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917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F17DF-4D7C-4685-85B5-4DA7476FE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1D3C0D-0871-4FDC-8856-A6500D7E0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0D5C71-F39E-45EA-9EF2-C09C4CBC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818F8-8DB4-41C9-B23A-2D990EB1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BDDD0-F0D5-48E8-9B74-DB6B4143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548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DDF43-899E-4032-BEDA-4B3EBC86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4CD68F-3BFB-4EBD-9583-37A4B4702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92B14-7E7E-4C13-8F54-3D0A5757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F7DAD-4157-496C-91DE-325D8A7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5D18EE-2C05-4F6D-AE83-C06258FD5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32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D5016-EF3B-46A6-920D-3CD35982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029CA7-2903-4C2A-B75F-17CA57D69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4BB627-0230-4E1A-B100-D8E545F73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F4FEC0-A5CF-4064-B99E-02C38093A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A694DB-99F7-4BAA-84F2-009C93BD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AD2945-B6FF-4528-9821-E3177E5F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47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695ED-EF7B-4EAF-A991-CC2E0C30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6369CB-48C5-4114-9994-71615188A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A97026-BEE0-4A9C-AC04-387BD708E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8F9046-D50A-4310-AF30-7545408F4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257C87-E4B2-436E-ACD7-591FB0D26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5B5102-39B0-465B-B29A-2BC2166A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911D39-6561-41BF-938E-AA464365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815571-DA78-45BB-B453-7FB36A9E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79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29EE5-DCA8-48F2-A5E7-4A8C189C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E3A8D1-8145-4D6A-ACF1-73620B7D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2CBAC1-B51D-4104-ACBD-2039007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11F9DB-2909-4F8E-8CFE-46D207EF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36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0E7F3B-894E-4467-A332-7958CE49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949BE3-D7B0-4EA7-9805-1A4711AD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BEC520-5866-4F94-BA08-946A6181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901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131BA-9C0A-4576-91AA-022237C9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D121B-A59B-4AA4-A4BB-9A7E5E908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B57F14-A252-4F72-B883-E5B2A0ECA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ABE051-E8BF-44D3-99CC-4AE96135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136365-ECA7-48A9-A7A3-49021E572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3010EB-90CC-4B27-836D-E2DE425F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89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28FC6-C5F9-44EB-A1B2-1F642F9B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14296D-DBED-49C4-8C3B-6A0AEF4AE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1B7306-0CB0-4CCC-B2E7-2E7064E24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5AC3E1-DA7F-4DBB-A541-9D1E9B67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44CB4D-C7EF-4541-A650-2C3347E33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1772BD-674E-4670-A480-E70B5CDF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9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ACA82-5BCD-4827-8DBE-3000F383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86B31D-AA16-4206-AF43-D620402DB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8D73A-0FB7-4675-B13D-637FC15A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1A6263-ECF9-443C-A8EC-83EE0E41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5FFA6-FBB9-499E-AD6E-86730917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8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D5509-CE86-434C-BF5D-C293C84250B9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5B4C-9187-4CA6-9492-D709360DA3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4545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D0EA9D-BE37-4DC3-B307-852762FA7E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3C8716-93CE-4AD9-9FBB-DA0BAEAB7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F0BAD-9E5E-4842-BCF7-64264B71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F401AE-9C93-4CA7-94F9-58BAEB53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8D23FA-4A8F-4A7A-BC49-33E95047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2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1C1F-A325-4CF9-B3E7-23CBE1A5D547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55BF4-EC78-478B-A7C8-B30F0E69A5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76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662CD-33E3-4A42-998C-7B068391C0CE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337F5-B9A1-41BD-A7CC-E934AD94BE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1663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2E3B3-681E-4132-BF6A-1EF24674BF39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A106B-FB6E-410D-8838-0C0B319B15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18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59C26-C0D8-4E41-A015-3BD9E73B61C2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BC3C-C439-4C33-8A60-D80909E58B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68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576271-616D-4175-823D-A16ADA0ACE2E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4D872B-9609-4A4B-B134-072D9527E5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5E9287-DE1D-4CAE-8BFB-2F33F21EE2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F6E9-F504-4B0B-9B08-16782E9464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E3C7B-0734-4C1F-B53A-8ABB5D375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0"/>
            <a:ext cx="1827610" cy="51435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3" y="514351"/>
            <a:ext cx="7514035" cy="1314449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000250"/>
            <a:ext cx="7514035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24D285-F92C-44A8-9103-904C6146CD11}" type="datetimeFigureOut">
              <a:rPr lang="ru-RU" smtClean="0">
                <a:solidFill>
                  <a:prstClr val="black"/>
                </a:solidFill>
              </a:rPr>
              <a:pPr/>
              <a:t>27.11.2024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4412457"/>
            <a:ext cx="531313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4412457"/>
            <a:ext cx="41337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7C5259-2378-4165-A260-03C2C1F7844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69EB2-11E7-4E4B-A3F5-F9BCB62B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2535D4-175B-4B59-9F6A-3F904ADCE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30926-7437-4C5B-B134-84F1A42CA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8C254-FF70-4EF3-861D-471CD72A4F0D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511CA2-CF73-4D67-9C4F-F138CBA01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6FB48-56BB-4980-8E09-532FD809F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F0096-62EC-4F66-BFFB-F6D843542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9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7.png"/><Relationship Id="rId9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microsoft.com/office/2007/relationships/hdphoto" Target="../media/hdphoto1.wdp"/><Relationship Id="rId7" Type="http://schemas.openxmlformats.org/officeDocument/2006/relationships/diagramData" Target="../diagrams/data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diagramDrawing" Target="../diagrams/drawing4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12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8.png"/><Relationship Id="rId15" Type="http://schemas.openxmlformats.org/officeDocument/2006/relationships/image" Target="../media/image38.jpeg"/><Relationship Id="rId10" Type="http://schemas.openxmlformats.org/officeDocument/2006/relationships/diagramLayout" Target="../diagrams/layout5.xml"/><Relationship Id="rId4" Type="http://schemas.openxmlformats.org/officeDocument/2006/relationships/image" Target="../media/image7.png"/><Relationship Id="rId9" Type="http://schemas.openxmlformats.org/officeDocument/2006/relationships/diagramData" Target="../diagrams/data5.xml"/><Relationship Id="rId1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14.png"/><Relationship Id="rId4" Type="http://schemas.openxmlformats.org/officeDocument/2006/relationships/image" Target="../media/image40.jpe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11" Type="http://schemas.openxmlformats.org/officeDocument/2006/relationships/image" Target="../media/image48.jpg"/><Relationship Id="rId5" Type="http://schemas.openxmlformats.org/officeDocument/2006/relationships/image" Target="../media/image8.png"/><Relationship Id="rId10" Type="http://schemas.openxmlformats.org/officeDocument/2006/relationships/image" Target="../media/image47.jpeg"/><Relationship Id="rId4" Type="http://schemas.openxmlformats.org/officeDocument/2006/relationships/image" Target="../media/image7.png"/><Relationship Id="rId9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microsoft.com/office/2007/relationships/hdphoto" Target="../media/hdphoto1.wdp"/><Relationship Id="rId7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52.jpg"/><Relationship Id="rId4" Type="http://schemas.openxmlformats.org/officeDocument/2006/relationships/image" Target="../media/image7.png"/><Relationship Id="rId9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1.wdp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jpeg"/><Relationship Id="rId4" Type="http://schemas.openxmlformats.org/officeDocument/2006/relationships/image" Target="../media/image7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microsoft.com/office/2007/relationships/hdphoto" Target="../media/hdphoto1.wdp"/><Relationship Id="rId7" Type="http://schemas.openxmlformats.org/officeDocument/2006/relationships/diagramData" Target="../diagrams/data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diagramDrawing" Target="../diagrams/drawing2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11" Type="http://schemas.openxmlformats.org/officeDocument/2006/relationships/image" Target="../media/image14.png"/><Relationship Id="rId5" Type="http://schemas.openxmlformats.org/officeDocument/2006/relationships/image" Target="../media/image25.jpeg"/><Relationship Id="rId10" Type="http://schemas.openxmlformats.org/officeDocument/2006/relationships/image" Target="../media/image8.png"/><Relationship Id="rId4" Type="http://schemas.openxmlformats.org/officeDocument/2006/relationships/image" Target="../media/image24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32.jpeg"/><Relationship Id="rId4" Type="http://schemas.openxmlformats.org/officeDocument/2006/relationships/image" Target="../media/image7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900113" y="195263"/>
            <a:ext cx="43195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труда и социальной защиты Саратовской области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www.social.saratov.gov.ru</a:t>
            </a:r>
            <a:endParaRPr lang="ru-RU" altLang="ru-RU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900" dirty="0">
              <a:solidFill>
                <a:srgbClr val="1F497D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>
            <a:extLst/>
          </p:cNvPr>
          <p:cNvSpPr/>
          <p:nvPr/>
        </p:nvSpPr>
        <p:spPr>
          <a:xfrm>
            <a:off x="862013" y="1590675"/>
            <a:ext cx="7848600" cy="16235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актуальных вопросах ментального здоровья детей и перспективах комплексного сопровождения детей с расстройствами аутистического спектра и другими ментальными нарушениями на территории Саратовской области. Практика работы ГАУ СО «ОРЦ»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750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pic>
        <p:nvPicPr>
          <p:cNvPr id="4101" name="Picture 4" descr="D:\Документы - YudinAV\Юдин\Герб Саратовской области без подлож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5888"/>
            <a:ext cx="4397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>
            <a:extLst/>
          </p:cNvPr>
          <p:cNvCxnSpPr/>
          <p:nvPr/>
        </p:nvCxnSpPr>
        <p:spPr>
          <a:xfrm>
            <a:off x="827088" y="260350"/>
            <a:ext cx="0" cy="5826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/>
          </p:cNvPr>
          <p:cNvCxnSpPr/>
          <p:nvPr/>
        </p:nvCxnSpPr>
        <p:spPr>
          <a:xfrm>
            <a:off x="1044575" y="1347788"/>
            <a:ext cx="75596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/>
          </p:cNvPr>
          <p:cNvCxnSpPr/>
          <p:nvPr/>
        </p:nvCxnSpPr>
        <p:spPr>
          <a:xfrm>
            <a:off x="1042988" y="3579813"/>
            <a:ext cx="756126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Прямоугольник 3"/>
          <p:cNvSpPr>
            <a:spLocks noChangeArrowheads="1"/>
          </p:cNvSpPr>
          <p:nvPr/>
        </p:nvSpPr>
        <p:spPr bwMode="auto">
          <a:xfrm>
            <a:off x="251520" y="4011613"/>
            <a:ext cx="87067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Заведующий </a:t>
            </a:r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отделением </a:t>
            </a:r>
            <a:r>
              <a:rPr lang="ru-RU" alt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«Региональный </a:t>
            </a:r>
            <a:r>
              <a:rPr lang="ru-RU" alt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ресурсный центр комплексного сопровождения детей с расстройствами аутистического спектра и другими ментальными </a:t>
            </a:r>
            <a:r>
              <a:rPr lang="ru-RU" alt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нарушениями»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Пастернак Екатерина Михайловна</a:t>
            </a:r>
            <a:endParaRPr lang="ru-RU" alt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6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1913"/>
            <a:ext cx="13112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3132138" y="14922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0246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3500"/>
            <a:ext cx="1311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8" y="1050924"/>
            <a:ext cx="3392389" cy="238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4583" r="2688" b="13453"/>
          <a:stretch/>
        </p:blipFill>
        <p:spPr>
          <a:xfrm>
            <a:off x="324454" y="3435846"/>
            <a:ext cx="1997316" cy="152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57285545"/>
              </p:ext>
            </p:extLst>
          </p:nvPr>
        </p:nvGraphicFramePr>
        <p:xfrm>
          <a:off x="3662649" y="587501"/>
          <a:ext cx="5838825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7342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3132138" y="14922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70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3500"/>
            <a:ext cx="1311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2699792" y="91556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488" y="2595563"/>
            <a:ext cx="2915413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реестре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551 организация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4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3132138" y="14922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922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63500"/>
            <a:ext cx="1009972" cy="94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473"/>
            <a:ext cx="3949421" cy="234256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1520" y="3707719"/>
            <a:ext cx="360799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AA Magnum" panose="02000400000000000000" pitchFamily="2" charset="0"/>
                <a:cs typeface="+mn-cs"/>
              </a:rPr>
              <a:t>Саратовская область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8" y="867753"/>
            <a:ext cx="723581" cy="815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96479916"/>
              </p:ext>
            </p:extLst>
          </p:nvPr>
        </p:nvGraphicFramePr>
        <p:xfrm>
          <a:off x="2624712" y="172231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1"/>
          <a:stretch/>
        </p:blipFill>
        <p:spPr>
          <a:xfrm>
            <a:off x="3535427" y="870466"/>
            <a:ext cx="892049" cy="1281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5046828" y="1275568"/>
            <a:ext cx="1075561" cy="1532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0"/>
          <a:stretch/>
        </p:blipFill>
        <p:spPr>
          <a:xfrm>
            <a:off x="6734557" y="708670"/>
            <a:ext cx="1090228" cy="1497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65" y="2109873"/>
            <a:ext cx="51217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Областного реабилитационного центра в работе с детьми, имеющими ментальные нарушения составляет 30 лет. Сегодня в нашем Центре применяются как стандартные методы и технологии социального обслуживания, так и новые перспективные практики.</a:t>
            </a:r>
            <a:endParaRPr lang="ru-RU" sz="14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8607"/>
          <a:stretch/>
        </p:blipFill>
        <p:spPr>
          <a:xfrm>
            <a:off x="5333569" y="933487"/>
            <a:ext cx="1958024" cy="1289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33" y="1729217"/>
            <a:ext cx="1957460" cy="129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25" y="2525372"/>
            <a:ext cx="2059607" cy="1364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44" y="3471514"/>
            <a:ext cx="2140984" cy="141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63500"/>
            <a:ext cx="1009972" cy="94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520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1007445"/>
            <a:ext cx="5121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«Выездная служба ранней помощи «Домашний консультант»</a:t>
            </a:r>
          </a:p>
        </p:txBody>
      </p:sp>
      <p:pic>
        <p:nvPicPr>
          <p:cNvPr id="15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63500"/>
            <a:ext cx="1009972" cy="94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6" y="1565357"/>
            <a:ext cx="3388597" cy="185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10801"/>
          <a:stretch/>
        </p:blipFill>
        <p:spPr>
          <a:xfrm>
            <a:off x="115046" y="1249205"/>
            <a:ext cx="1618236" cy="217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/>
          <a:stretch/>
        </p:blipFill>
        <p:spPr>
          <a:xfrm>
            <a:off x="944379" y="3421068"/>
            <a:ext cx="3099913" cy="164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5" y="3378209"/>
            <a:ext cx="3125499" cy="176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78" y="1703974"/>
            <a:ext cx="3465743" cy="159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608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1007445"/>
            <a:ext cx="5121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«Выездная служба ранней помощи «Домашний консультант»</a:t>
            </a:r>
          </a:p>
        </p:txBody>
      </p:sp>
      <p:pic>
        <p:nvPicPr>
          <p:cNvPr id="15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63500"/>
            <a:ext cx="1009972" cy="94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42"/>
          <a:stretch/>
        </p:blipFill>
        <p:spPr>
          <a:xfrm>
            <a:off x="101600" y="1501440"/>
            <a:ext cx="2958232" cy="1657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16790"/>
          <a:stretch/>
        </p:blipFill>
        <p:spPr>
          <a:xfrm>
            <a:off x="827584" y="3026157"/>
            <a:ext cx="3456384" cy="199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b="19201"/>
          <a:stretch/>
        </p:blipFill>
        <p:spPr>
          <a:xfrm>
            <a:off x="7177468" y="1599790"/>
            <a:ext cx="1870696" cy="301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6925"/>
          <a:stretch/>
        </p:blipFill>
        <p:spPr>
          <a:xfrm>
            <a:off x="3936727" y="1869458"/>
            <a:ext cx="3506183" cy="2120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412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900113" y="195263"/>
            <a:ext cx="43195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Министерство труда и социальной защиты Саратовской области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www.social.saratov.gov.ru</a:t>
            </a: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/>
          </p:cNvPr>
          <p:cNvSpPr/>
          <p:nvPr/>
        </p:nvSpPr>
        <p:spPr>
          <a:xfrm>
            <a:off x="862013" y="1590675"/>
            <a:ext cx="7848600" cy="16235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«Об актуальных вопросах ментального здоровья детей и перспективах комплексного сопровождения детей с расстройствами аутистического спектра и другими ментальными нарушениями на территории Саратовской области. Практика работы ГАУ СО «ОРЦ»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01" name="Picture 4" descr="D:\Документы - YudinAV\Юдин\Герб Саратовской области без подлож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5888"/>
            <a:ext cx="4397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>
            <a:extLst/>
          </p:cNvPr>
          <p:cNvCxnSpPr/>
          <p:nvPr/>
        </p:nvCxnSpPr>
        <p:spPr>
          <a:xfrm>
            <a:off x="827088" y="260350"/>
            <a:ext cx="0" cy="5826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/>
          </p:cNvPr>
          <p:cNvCxnSpPr/>
          <p:nvPr/>
        </p:nvCxnSpPr>
        <p:spPr>
          <a:xfrm>
            <a:off x="1044575" y="1347788"/>
            <a:ext cx="75596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/>
          </p:cNvPr>
          <p:cNvCxnSpPr/>
          <p:nvPr/>
        </p:nvCxnSpPr>
        <p:spPr>
          <a:xfrm>
            <a:off x="1042988" y="3579813"/>
            <a:ext cx="756126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Прямоугольник 3"/>
          <p:cNvSpPr>
            <a:spLocks noChangeArrowheads="1"/>
          </p:cNvSpPr>
          <p:nvPr/>
        </p:nvSpPr>
        <p:spPr bwMode="auto">
          <a:xfrm>
            <a:off x="251520" y="4011613"/>
            <a:ext cx="87067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Заведующий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отделением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«Региональный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ресурсный центр комплексного сопровождения детей с расстройствами аутистического спектра и другими ментальными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нарушениями»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Пастернак Екатерина Михайловна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06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1913"/>
            <a:ext cx="13112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0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3132138" y="14922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91083733"/>
              </p:ext>
            </p:extLst>
          </p:nvPr>
        </p:nvGraphicFramePr>
        <p:xfrm>
          <a:off x="1873015" y="862013"/>
          <a:ext cx="7080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175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3500"/>
            <a:ext cx="1311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9" y="1995686"/>
            <a:ext cx="1718320" cy="171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2550"/>
            <a:ext cx="4175819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3500"/>
            <a:ext cx="439737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39092" y="1347614"/>
          <a:ext cx="2333625" cy="221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126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87313"/>
            <a:ext cx="130968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" y="2087563"/>
            <a:ext cx="4649564" cy="2755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Box 6"/>
          <p:cNvSpPr txBox="1">
            <a:spLocks noChangeArrowheads="1"/>
          </p:cNvSpPr>
          <p:nvPr/>
        </p:nvSpPr>
        <p:spPr bwMode="auto">
          <a:xfrm>
            <a:off x="588105" y="1070360"/>
            <a:ext cx="74759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Саратовской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число несовершеннолетних с расстройствами аутистического спектра, состоящих под наблюдением в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составляет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1327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83718"/>
            <a:ext cx="2048151" cy="204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419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3413324" y="1455166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294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3500"/>
            <a:ext cx="1311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36" y="2383562"/>
            <a:ext cx="2515603" cy="1778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2" y="2067705"/>
            <a:ext cx="1616340" cy="1066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6" y="3681028"/>
            <a:ext cx="1602235" cy="110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4981" r="11013"/>
          <a:stretch/>
        </p:blipFill>
        <p:spPr>
          <a:xfrm>
            <a:off x="6015076" y="719408"/>
            <a:ext cx="1552881" cy="12139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5292" t="4231" r="12956" b="12726"/>
          <a:stretch/>
        </p:blipFill>
        <p:spPr>
          <a:xfrm>
            <a:off x="1654543" y="806473"/>
            <a:ext cx="1326436" cy="9361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60" y="565585"/>
            <a:ext cx="1909663" cy="12299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/>
          <a:stretch/>
        </p:blipFill>
        <p:spPr>
          <a:xfrm>
            <a:off x="6989833" y="2187095"/>
            <a:ext cx="1523940" cy="1079122"/>
          </a:xfrm>
          <a:prstGeom prst="rect">
            <a:avLst/>
          </a:prstGeom>
        </p:spPr>
      </p:pic>
      <p:sp>
        <p:nvSpPr>
          <p:cNvPr id="3" name="Арка 2"/>
          <p:cNvSpPr/>
          <p:nvPr/>
        </p:nvSpPr>
        <p:spPr>
          <a:xfrm rot="10800000">
            <a:off x="943541" y="2986950"/>
            <a:ext cx="1082701" cy="320996"/>
          </a:xfrm>
          <a:prstGeom prst="blockArc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Арка 19"/>
          <p:cNvSpPr/>
          <p:nvPr/>
        </p:nvSpPr>
        <p:spPr>
          <a:xfrm rot="10800000">
            <a:off x="1105179" y="4639281"/>
            <a:ext cx="1082701" cy="320996"/>
          </a:xfrm>
          <a:prstGeom prst="blockArc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Арка 20"/>
          <p:cNvSpPr/>
          <p:nvPr/>
        </p:nvSpPr>
        <p:spPr>
          <a:xfrm rot="10800000">
            <a:off x="1817678" y="1604479"/>
            <a:ext cx="1000165" cy="300352"/>
          </a:xfrm>
          <a:prstGeom prst="blockArc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Арка 21"/>
          <p:cNvSpPr/>
          <p:nvPr/>
        </p:nvSpPr>
        <p:spPr>
          <a:xfrm rot="10800000">
            <a:off x="6250165" y="1781622"/>
            <a:ext cx="1082701" cy="320996"/>
          </a:xfrm>
          <a:prstGeom prst="blockArc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Арка 22"/>
          <p:cNvSpPr/>
          <p:nvPr/>
        </p:nvSpPr>
        <p:spPr>
          <a:xfrm rot="10800000">
            <a:off x="3989940" y="1662968"/>
            <a:ext cx="1082701" cy="320996"/>
          </a:xfrm>
          <a:prstGeom prst="blockArc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Арка 23"/>
          <p:cNvSpPr/>
          <p:nvPr/>
        </p:nvSpPr>
        <p:spPr>
          <a:xfrm rot="10800000">
            <a:off x="7210452" y="3119237"/>
            <a:ext cx="1082701" cy="320996"/>
          </a:xfrm>
          <a:prstGeom prst="blockArc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57" y="3703066"/>
            <a:ext cx="1580777" cy="1047008"/>
          </a:xfrm>
          <a:prstGeom prst="rect">
            <a:avLst/>
          </a:prstGeom>
        </p:spPr>
      </p:pic>
      <p:sp>
        <p:nvSpPr>
          <p:cNvPr id="26" name="Арка 25"/>
          <p:cNvSpPr/>
          <p:nvPr/>
        </p:nvSpPr>
        <p:spPr>
          <a:xfrm rot="10800000">
            <a:off x="6873994" y="4593927"/>
            <a:ext cx="1082701" cy="320996"/>
          </a:xfrm>
          <a:prstGeom prst="blockArc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3132138" y="14922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0246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3500"/>
            <a:ext cx="1311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983387"/>
            <a:ext cx="7704856" cy="115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в Приволжском федеральном округе реализуется общественный проект «Ментальное здоровье». Первым пилотным регионом стала Нижегородская область. Саратовская область вошла в проект на втором этапе.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87" y="2351276"/>
            <a:ext cx="4676937" cy="2774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3362872" y="1438697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270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3500"/>
            <a:ext cx="1311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58374947"/>
              </p:ext>
            </p:extLst>
          </p:nvPr>
        </p:nvGraphicFramePr>
        <p:xfrm>
          <a:off x="2930526" y="86201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488" y="2539134"/>
            <a:ext cx="3225800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Концепция </a:t>
            </a:r>
            <a:r>
              <a:rPr lang="ru-RU" sz="1600" dirty="0">
                <a:solidFill>
                  <a:srgbClr val="002060"/>
                </a:solidFill>
              </a:rPr>
              <a:t>комплексного сопровождения людей с РАС и другими ментальными нарушениями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Саратовской области на 2022-2024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3132138" y="14922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270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3500"/>
            <a:ext cx="1311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412" y="1595547"/>
            <a:ext cx="88628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Межведомственное взаимодействие обеспечено нормативно-правовыми актами, которые утверждают Регламент всестороннего взаимодействия, устанавливают Алгоритм межведомственного взаимодействия всех участников, порядок формирования индивидуального маршрута реабилитации (абилитации) детей с расстройствами аутистического спектра и другими ментальными нарушениями в Саратовской области и что немало важно устанавливают порядок направления целевой аудитории для получения услуг ранней помощи и оказания им услуг в Саратовской области, что особенно важно в данной системе.</a:t>
            </a:r>
          </a:p>
        </p:txBody>
      </p:sp>
    </p:spTree>
    <p:extLst>
      <p:ext uri="{BB962C8B-B14F-4D97-AF65-F5344CB8AC3E}">
        <p14:creationId xmlns:p14="http://schemas.microsoft.com/office/powerpoint/2010/main" val="23351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144" y="1020535"/>
            <a:ext cx="9144000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Государственное автономное учреждение Саратовской области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«Областной реабилитационный центр для детей и подростков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ограниченными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возможностями»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1" y="1716572"/>
            <a:ext cx="1331537" cy="192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" y="3718403"/>
            <a:ext cx="2038598" cy="135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3"/>
          <a:stretch/>
        </p:blipFill>
        <p:spPr>
          <a:xfrm>
            <a:off x="7043579" y="1828448"/>
            <a:ext cx="1697346" cy="147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86" y="3473697"/>
            <a:ext cx="2262576" cy="1498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174516" y="1828448"/>
            <a:ext cx="4455100" cy="2799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00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3500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3500"/>
            <a:ext cx="1311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93020" y="1248988"/>
            <a:ext cx="71114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С первого октября 2023 года на областной реабилитационный центр возложены полномочия по обеспечению эффективного функционирования системы комплексного сопровождения людей с РАС и другими ментальными нарушениями на территории Саратовской области. На базе учреждения открыт региональный ресурсный центр.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" y="130893"/>
            <a:ext cx="43338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" y="143593"/>
            <a:ext cx="43973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3500"/>
            <a:ext cx="1156389" cy="108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862" y="1311772"/>
            <a:ext cx="481626" cy="445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05" y="2139702"/>
            <a:ext cx="2347850" cy="24110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3" b="13743"/>
          <a:stretch/>
        </p:blipFill>
        <p:spPr>
          <a:xfrm>
            <a:off x="433753" y="2285807"/>
            <a:ext cx="2118534" cy="239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0" y="2557693"/>
            <a:ext cx="3621160" cy="203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68561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Паралла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10658</TotalTime>
  <Words>683</Words>
  <Application>Microsoft Office PowerPoint</Application>
  <PresentationFormat>Экран (16:9)</PresentationFormat>
  <Paragraphs>54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AA Magnum</vt:lpstr>
      <vt:lpstr>Arial</vt:lpstr>
      <vt:lpstr>Calibri</vt:lpstr>
      <vt:lpstr>Calibri Light</vt:lpstr>
      <vt:lpstr>Century Gothic</vt:lpstr>
      <vt:lpstr>Corbel</vt:lpstr>
      <vt:lpstr>PT Astra Serif</vt:lpstr>
      <vt:lpstr>Times New Roman</vt:lpstr>
      <vt:lpstr>Тема Office</vt:lpstr>
      <vt:lpstr>1_Тема Office</vt:lpstr>
      <vt:lpstr>3_Параллакс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Лисовский Андрей Вячеславович</dc:creator>
  <cp:lastModifiedBy>user028</cp:lastModifiedBy>
  <cp:revision>1079</cp:revision>
  <cp:lastPrinted>2022-01-21T11:53:03Z</cp:lastPrinted>
  <dcterms:created xsi:type="dcterms:W3CDTF">2019-05-14T07:07:52Z</dcterms:created>
  <dcterms:modified xsi:type="dcterms:W3CDTF">2024-11-27T10:41:49Z</dcterms:modified>
</cp:coreProperties>
</file>